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58" r:id="rId3"/>
    <p:sldId id="264" r:id="rId4"/>
    <p:sldId id="263" r:id="rId5"/>
    <p:sldId id="290" r:id="rId6"/>
    <p:sldId id="265" r:id="rId7"/>
    <p:sldId id="283" r:id="rId8"/>
    <p:sldId id="262" r:id="rId9"/>
    <p:sldId id="266" r:id="rId10"/>
    <p:sldId id="267" r:id="rId11"/>
    <p:sldId id="291" r:id="rId12"/>
    <p:sldId id="284" r:id="rId13"/>
    <p:sldId id="271" r:id="rId14"/>
    <p:sldId id="285" r:id="rId15"/>
    <p:sldId id="268" r:id="rId16"/>
    <p:sldId id="274" r:id="rId17"/>
    <p:sldId id="281" r:id="rId18"/>
    <p:sldId id="275" r:id="rId19"/>
    <p:sldId id="276" r:id="rId20"/>
    <p:sldId id="277" r:id="rId21"/>
    <p:sldId id="278" r:id="rId22"/>
    <p:sldId id="279" r:id="rId23"/>
    <p:sldId id="280" r:id="rId24"/>
    <p:sldId id="286" r:id="rId25"/>
    <p:sldId id="287" r:id="rId26"/>
    <p:sldId id="272" r:id="rId27"/>
    <p:sldId id="282" r:id="rId28"/>
    <p:sldId id="270" r:id="rId29"/>
    <p:sldId id="288" r:id="rId30"/>
    <p:sldId id="289" r:id="rId31"/>
    <p:sldId id="29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66FFCC"/>
    <a:srgbClr val="CCFF99"/>
    <a:srgbClr val="FF3300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36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не должны использоваться</c:v>
                </c:pt>
                <c:pt idx="1">
                  <c:v>возможно использование</c:v>
                </c:pt>
                <c:pt idx="2">
                  <c:v>использование должно быть ограничено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</c:v>
                </c:pt>
                <c:pt idx="1">
                  <c:v>51</c:v>
                </c:pt>
                <c:pt idx="2">
                  <c:v>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слушают аудиосказки</c:v>
                </c:pt>
                <c:pt idx="1">
                  <c:v>играют</c:v>
                </c:pt>
                <c:pt idx="2">
                  <c:v>не разрешаем пользоваться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82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обязательно</c:v>
                </c:pt>
                <c:pt idx="1">
                  <c:v>стараемся, но получается редко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нет ничего положительного</c:v>
                </c:pt>
                <c:pt idx="1">
                  <c:v>всесторонне развивает ребенка</c:v>
                </c:pt>
                <c:pt idx="2">
                  <c:v>ребенок уверен в себе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</c:v>
                </c:pt>
                <c:pt idx="1">
                  <c:v>64</c:v>
                </c:pt>
                <c:pt idx="2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очнь часто</c:v>
                </c:pt>
                <c:pt idx="1">
                  <c:v>изредка</c:v>
                </c:pt>
                <c:pt idx="2">
                  <c:v>первый раз слышат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</c:v>
                </c:pt>
                <c:pt idx="1">
                  <c:v>50</c:v>
                </c:pt>
                <c:pt idx="2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image" Target="../media/image12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3D7854-23A5-4486-A567-825B2624230C}" type="doc">
      <dgm:prSet loTypeId="urn:microsoft.com/office/officeart/2008/layout/VerticalCurvedList" loCatId="list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A029BBE-D79F-439C-8B36-DC3E9757327C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Компьютер</a:t>
          </a:r>
          <a:endParaRPr lang="ru-RU" sz="2800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52D440C-50DB-4777-83E1-31FD07591192}" type="parTrans" cxnId="{8A3B7645-508C-453D-8918-CCBAE7FC463E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0032A918-2E76-43C2-B4F7-020031088E6E}" type="sibTrans" cxnId="{8A3B7645-508C-453D-8918-CCBAE7FC463E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5E1CDA2A-97FD-40D9-89BE-0A28F3780A88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Мультимедийный проектор</a:t>
          </a:r>
          <a:endParaRPr lang="ru-RU" sz="2800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02A383A-30E0-45F5-877C-2BB2BD7F24E4}" type="parTrans" cxnId="{6EDC484D-E918-45F4-B4B6-5B74A38CE470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11A598B6-03A4-4FBE-BBA8-D37ADF3873BD}" type="sibTrans" cxnId="{6EDC484D-E918-45F4-B4B6-5B74A38CE470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A919257D-63B2-4D4D-BCB4-4EC69ABE03CC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Интерактивная доска</a:t>
          </a:r>
          <a:endParaRPr lang="ru-RU" sz="2800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99A9E02-577E-41F3-8230-B552C12F40F6}" type="parTrans" cxnId="{F82D2873-87D9-4818-9A8F-690D12FDBDA5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D24783F9-B5C3-4A31-BDCF-E1DEFBA30EE5}" type="sibTrans" cxnId="{F82D2873-87D9-4818-9A8F-690D12FDBDA5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A9C04F70-3CD5-4E53-B9FF-6D8C9DDB942A}">
      <dgm:prSet custT="1"/>
      <dgm:spPr/>
      <dgm:t>
        <a:bodyPr/>
        <a:lstStyle/>
        <a:p>
          <a:r>
            <a:rPr lang="ru-RU" sz="2800" b="1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Видеоплеер</a:t>
          </a:r>
          <a:endParaRPr lang="ru-RU" sz="2800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0E9D878-A81A-45C1-8924-D252796FF847}" type="parTrans" cxnId="{128FE949-E0D8-4FEC-B6A9-BCD443D006DC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A33CD00A-AFC0-4BE8-964A-92ABA34BF0EA}" type="sibTrans" cxnId="{128FE949-E0D8-4FEC-B6A9-BCD443D006DC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13612ABA-98F4-4AD6-B24F-29F7BBA4523E}">
      <dgm:prSet custT="1"/>
      <dgm:spPr/>
      <dgm:t>
        <a:bodyPr/>
        <a:lstStyle/>
        <a:p>
          <a:r>
            <a:rPr lang="ru-RU" sz="2800" b="1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Фотоаппарат</a:t>
          </a:r>
          <a:endParaRPr lang="ru-RU" sz="2800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7535D0D-3F2A-463F-8995-95229F25F777}" type="parTrans" cxnId="{6F39A1F7-977E-4942-A416-3B7BFA113C47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27CBDC24-2BB5-4DE6-856A-0DA9A5DB2C60}" type="sibTrans" cxnId="{6F39A1F7-977E-4942-A416-3B7BFA113C47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F45D5F13-9D5B-4431-8A5C-C60DB5E00173}">
      <dgm:prSet custT="1"/>
      <dgm:spPr/>
      <dgm:t>
        <a:bodyPr/>
        <a:lstStyle/>
        <a:p>
          <a:r>
            <a:rPr lang="ru-RU" sz="28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Принтер, сканер, копир</a:t>
          </a:r>
          <a:endParaRPr lang="ru-RU" sz="2800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9B47A5D-76E6-40C6-BE27-90215CA153D5}" type="parTrans" cxnId="{D0F58BCC-304F-4402-9C26-C86E0814F9EE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848766B4-235E-4F7D-8F13-9EFC692C30FE}" type="sibTrans" cxnId="{D0F58BCC-304F-4402-9C26-C86E0814F9EE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32FDEC87-E7D4-4CAA-86C7-A3FF0C090721}">
      <dgm:prSet custT="1"/>
      <dgm:spPr/>
      <dgm:t>
        <a:bodyPr/>
        <a:lstStyle/>
        <a:p>
          <a:r>
            <a:rPr lang="ru-RU" sz="2800" b="1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Телевизор</a:t>
          </a:r>
          <a:r>
            <a:rPr lang="ru-RU" sz="2500" smtClean="0">
              <a:solidFill>
                <a:schemeClr val="tx2">
                  <a:lumMod val="50000"/>
                </a:schemeClr>
              </a:solidFill>
            </a:rPr>
            <a:t> </a:t>
          </a:r>
          <a:endParaRPr lang="ru-RU" sz="2500" dirty="0">
            <a:solidFill>
              <a:schemeClr val="tx2">
                <a:lumMod val="50000"/>
              </a:schemeClr>
            </a:solidFill>
          </a:endParaRPr>
        </a:p>
      </dgm:t>
    </dgm:pt>
    <dgm:pt modelId="{D6EAC8A9-F051-430A-BC69-56B7EA91B1A3}" type="parTrans" cxnId="{67DF21D6-282B-4A93-BB99-4F7C71F7C41C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66222008-3B64-412B-A866-F28E0168B525}" type="sibTrans" cxnId="{67DF21D6-282B-4A93-BB99-4F7C71F7C41C}">
      <dgm:prSet/>
      <dgm:spPr/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</a:endParaRPr>
        </a:p>
      </dgm:t>
    </dgm:pt>
    <dgm:pt modelId="{1B0734FF-658A-4417-9672-B5A68560D73B}" type="pres">
      <dgm:prSet presAssocID="{783D7854-23A5-4486-A567-825B2624230C}" presName="Name0" presStyleCnt="0">
        <dgm:presLayoutVars>
          <dgm:chMax val="7"/>
          <dgm:chPref val="7"/>
          <dgm:dir/>
        </dgm:presLayoutVars>
      </dgm:prSet>
      <dgm:spPr/>
    </dgm:pt>
    <dgm:pt modelId="{0FDCD06F-303F-4941-9C97-428869C7A371}" type="pres">
      <dgm:prSet presAssocID="{783D7854-23A5-4486-A567-825B2624230C}" presName="Name1" presStyleCnt="0"/>
      <dgm:spPr/>
    </dgm:pt>
    <dgm:pt modelId="{0A67DDFB-F4D8-4B4B-B89D-157637031768}" type="pres">
      <dgm:prSet presAssocID="{783D7854-23A5-4486-A567-825B2624230C}" presName="cycle" presStyleCnt="0"/>
      <dgm:spPr/>
    </dgm:pt>
    <dgm:pt modelId="{4DDBD179-8BE2-4379-B52C-AC48DB4E05D8}" type="pres">
      <dgm:prSet presAssocID="{783D7854-23A5-4486-A567-825B2624230C}" presName="srcNode" presStyleLbl="node1" presStyleIdx="0" presStyleCnt="7"/>
      <dgm:spPr/>
    </dgm:pt>
    <dgm:pt modelId="{8B358BCF-5187-4B71-9819-D578ABB31FA7}" type="pres">
      <dgm:prSet presAssocID="{783D7854-23A5-4486-A567-825B2624230C}" presName="conn" presStyleLbl="parChTrans1D2" presStyleIdx="0" presStyleCnt="1"/>
      <dgm:spPr/>
    </dgm:pt>
    <dgm:pt modelId="{A142BAEE-B31D-48ED-9B3C-7324C236CB93}" type="pres">
      <dgm:prSet presAssocID="{783D7854-23A5-4486-A567-825B2624230C}" presName="extraNode" presStyleLbl="node1" presStyleIdx="0" presStyleCnt="7"/>
      <dgm:spPr/>
    </dgm:pt>
    <dgm:pt modelId="{7550C7E8-5742-4AFB-84DD-D0459216B7F4}" type="pres">
      <dgm:prSet presAssocID="{783D7854-23A5-4486-A567-825B2624230C}" presName="dstNode" presStyleLbl="node1" presStyleIdx="0" presStyleCnt="7"/>
      <dgm:spPr/>
    </dgm:pt>
    <dgm:pt modelId="{BA15FF82-BEFF-42BB-A5E6-82CC64C7EA95}" type="pres">
      <dgm:prSet presAssocID="{CA029BBE-D79F-439C-8B36-DC3E9757327C}" presName="text_1" presStyleLbl="node1" presStyleIdx="0" presStyleCnt="7">
        <dgm:presLayoutVars>
          <dgm:bulletEnabled val="1"/>
        </dgm:presLayoutVars>
      </dgm:prSet>
      <dgm:spPr/>
    </dgm:pt>
    <dgm:pt modelId="{EBF4AC71-4FB7-4C77-9188-653B038A7280}" type="pres">
      <dgm:prSet presAssocID="{CA029BBE-D79F-439C-8B36-DC3E9757327C}" presName="accent_1" presStyleCnt="0"/>
      <dgm:spPr/>
    </dgm:pt>
    <dgm:pt modelId="{985CABE5-BD09-436F-9056-CE903358C9DB}" type="pres">
      <dgm:prSet presAssocID="{CA029BBE-D79F-439C-8B36-DC3E9757327C}" presName="accentRepeatNode" presStyleLbl="solidFgAcc1" presStyleIdx="0" presStyleCnt="7"/>
      <dgm:spPr/>
    </dgm:pt>
    <dgm:pt modelId="{104EBD60-D5CD-41D6-8E2C-A509FE0CFA6C}" type="pres">
      <dgm:prSet presAssocID="{5E1CDA2A-97FD-40D9-89BE-0A28F3780A88}" presName="text_2" presStyleLbl="node1" presStyleIdx="1" presStyleCnt="7">
        <dgm:presLayoutVars>
          <dgm:bulletEnabled val="1"/>
        </dgm:presLayoutVars>
      </dgm:prSet>
      <dgm:spPr/>
    </dgm:pt>
    <dgm:pt modelId="{C19B8956-4054-478B-A188-3433635B3122}" type="pres">
      <dgm:prSet presAssocID="{5E1CDA2A-97FD-40D9-89BE-0A28F3780A88}" presName="accent_2" presStyleCnt="0"/>
      <dgm:spPr/>
    </dgm:pt>
    <dgm:pt modelId="{0BDB9EF9-355C-45DA-BA61-D86ABA6FE033}" type="pres">
      <dgm:prSet presAssocID="{5E1CDA2A-97FD-40D9-89BE-0A28F3780A88}" presName="accentRepeatNode" presStyleLbl="solidFgAcc1" presStyleIdx="1" presStyleCnt="7"/>
      <dgm:spPr/>
    </dgm:pt>
    <dgm:pt modelId="{48F30191-39F4-485B-90D3-0F0E075AB419}" type="pres">
      <dgm:prSet presAssocID="{A919257D-63B2-4D4D-BCB4-4EC69ABE03CC}" presName="text_3" presStyleLbl="node1" presStyleIdx="2" presStyleCnt="7">
        <dgm:presLayoutVars>
          <dgm:bulletEnabled val="1"/>
        </dgm:presLayoutVars>
      </dgm:prSet>
      <dgm:spPr/>
    </dgm:pt>
    <dgm:pt modelId="{3EB58276-2DAC-49AD-8473-729CF97D514F}" type="pres">
      <dgm:prSet presAssocID="{A919257D-63B2-4D4D-BCB4-4EC69ABE03CC}" presName="accent_3" presStyleCnt="0"/>
      <dgm:spPr/>
    </dgm:pt>
    <dgm:pt modelId="{FC1703CE-43A8-4C72-A3D1-DDF3DA65379E}" type="pres">
      <dgm:prSet presAssocID="{A919257D-63B2-4D4D-BCB4-4EC69ABE03CC}" presName="accentRepeatNode" presStyleLbl="solidFgAcc1" presStyleIdx="2" presStyleCnt="7"/>
      <dgm:spPr/>
    </dgm:pt>
    <dgm:pt modelId="{97A9F0A3-BBB9-46D9-BEE8-3749963BBF66}" type="pres">
      <dgm:prSet presAssocID="{32FDEC87-E7D4-4CAA-86C7-A3FF0C090721}" presName="text_4" presStyleLbl="node1" presStyleIdx="3" presStyleCnt="7">
        <dgm:presLayoutVars>
          <dgm:bulletEnabled val="1"/>
        </dgm:presLayoutVars>
      </dgm:prSet>
      <dgm:spPr/>
    </dgm:pt>
    <dgm:pt modelId="{42E3DF36-7A35-4B77-9578-9189C3739999}" type="pres">
      <dgm:prSet presAssocID="{32FDEC87-E7D4-4CAA-86C7-A3FF0C090721}" presName="accent_4" presStyleCnt="0"/>
      <dgm:spPr/>
    </dgm:pt>
    <dgm:pt modelId="{A28B8F41-C3B6-4F6B-8906-C8B104808CB5}" type="pres">
      <dgm:prSet presAssocID="{32FDEC87-E7D4-4CAA-86C7-A3FF0C090721}" presName="accentRepeatNode" presStyleLbl="solidFgAcc1" presStyleIdx="3" presStyleCnt="7"/>
      <dgm:spPr/>
    </dgm:pt>
    <dgm:pt modelId="{2F4F7DC9-3DEC-4313-B65D-96718BE64354}" type="pres">
      <dgm:prSet presAssocID="{A9C04F70-3CD5-4E53-B9FF-6D8C9DDB942A}" presName="text_5" presStyleLbl="node1" presStyleIdx="4" presStyleCnt="7">
        <dgm:presLayoutVars>
          <dgm:bulletEnabled val="1"/>
        </dgm:presLayoutVars>
      </dgm:prSet>
      <dgm:spPr/>
    </dgm:pt>
    <dgm:pt modelId="{973AB4C1-3C8E-4036-AD84-025CB73E5806}" type="pres">
      <dgm:prSet presAssocID="{A9C04F70-3CD5-4E53-B9FF-6D8C9DDB942A}" presName="accent_5" presStyleCnt="0"/>
      <dgm:spPr/>
    </dgm:pt>
    <dgm:pt modelId="{FC37C427-3734-4CF2-9E8D-A0C797F3AC03}" type="pres">
      <dgm:prSet presAssocID="{A9C04F70-3CD5-4E53-B9FF-6D8C9DDB942A}" presName="accentRepeatNode" presStyleLbl="solidFgAcc1" presStyleIdx="4" presStyleCnt="7"/>
      <dgm:spPr/>
    </dgm:pt>
    <dgm:pt modelId="{F5142210-18ED-466C-9AC8-4A211008130D}" type="pres">
      <dgm:prSet presAssocID="{13612ABA-98F4-4AD6-B24F-29F7BBA4523E}" presName="text_6" presStyleLbl="node1" presStyleIdx="5" presStyleCnt="7">
        <dgm:presLayoutVars>
          <dgm:bulletEnabled val="1"/>
        </dgm:presLayoutVars>
      </dgm:prSet>
      <dgm:spPr/>
    </dgm:pt>
    <dgm:pt modelId="{159331D0-C425-4C17-8E7D-C8B1C057A198}" type="pres">
      <dgm:prSet presAssocID="{13612ABA-98F4-4AD6-B24F-29F7BBA4523E}" presName="accent_6" presStyleCnt="0"/>
      <dgm:spPr/>
    </dgm:pt>
    <dgm:pt modelId="{5A8B9EB7-8CD1-4B62-80F2-9F0FCCDF33C2}" type="pres">
      <dgm:prSet presAssocID="{13612ABA-98F4-4AD6-B24F-29F7BBA4523E}" presName="accentRepeatNode" presStyleLbl="solidFgAcc1" presStyleIdx="5" presStyleCnt="7"/>
      <dgm:spPr/>
    </dgm:pt>
    <dgm:pt modelId="{89606B51-36EC-48D1-BFF9-17F23898A092}" type="pres">
      <dgm:prSet presAssocID="{F45D5F13-9D5B-4431-8A5C-C60DB5E00173}" presName="text_7" presStyleLbl="node1" presStyleIdx="6" presStyleCnt="7">
        <dgm:presLayoutVars>
          <dgm:bulletEnabled val="1"/>
        </dgm:presLayoutVars>
      </dgm:prSet>
      <dgm:spPr/>
    </dgm:pt>
    <dgm:pt modelId="{0BAAFE68-8884-4B20-9489-32EE3A17B9ED}" type="pres">
      <dgm:prSet presAssocID="{F45D5F13-9D5B-4431-8A5C-C60DB5E00173}" presName="accent_7" presStyleCnt="0"/>
      <dgm:spPr/>
    </dgm:pt>
    <dgm:pt modelId="{BA9ABBB1-FF5E-4E98-8582-8B70C3A10975}" type="pres">
      <dgm:prSet presAssocID="{F45D5F13-9D5B-4431-8A5C-C60DB5E00173}" presName="accentRepeatNode" presStyleLbl="solidFgAcc1" presStyleIdx="6" presStyleCnt="7"/>
      <dgm:spPr/>
    </dgm:pt>
  </dgm:ptLst>
  <dgm:cxnLst>
    <dgm:cxn modelId="{3319381C-B976-48D2-9893-B165DA00755A}" type="presOf" srcId="{32FDEC87-E7D4-4CAA-86C7-A3FF0C090721}" destId="{97A9F0A3-BBB9-46D9-BEE8-3749963BBF66}" srcOrd="0" destOrd="0" presId="urn:microsoft.com/office/officeart/2008/layout/VerticalCurvedList"/>
    <dgm:cxn modelId="{DA394584-12EB-44C6-A2A8-F081F79BC489}" type="presOf" srcId="{A9C04F70-3CD5-4E53-B9FF-6D8C9DDB942A}" destId="{2F4F7DC9-3DEC-4313-B65D-96718BE64354}" srcOrd="0" destOrd="0" presId="urn:microsoft.com/office/officeart/2008/layout/VerticalCurvedList"/>
    <dgm:cxn modelId="{6EDC484D-E918-45F4-B4B6-5B74A38CE470}" srcId="{783D7854-23A5-4486-A567-825B2624230C}" destId="{5E1CDA2A-97FD-40D9-89BE-0A28F3780A88}" srcOrd="1" destOrd="0" parTransId="{902A383A-30E0-45F5-877C-2BB2BD7F24E4}" sibTransId="{11A598B6-03A4-4FBE-BBA8-D37ADF3873BD}"/>
    <dgm:cxn modelId="{128FE949-E0D8-4FEC-B6A9-BCD443D006DC}" srcId="{783D7854-23A5-4486-A567-825B2624230C}" destId="{A9C04F70-3CD5-4E53-B9FF-6D8C9DDB942A}" srcOrd="4" destOrd="0" parTransId="{30E9D878-A81A-45C1-8924-D252796FF847}" sibTransId="{A33CD00A-AFC0-4BE8-964A-92ABA34BF0EA}"/>
    <dgm:cxn modelId="{86DD2388-21A5-4779-B3F2-D254235504AC}" type="presOf" srcId="{13612ABA-98F4-4AD6-B24F-29F7BBA4523E}" destId="{F5142210-18ED-466C-9AC8-4A211008130D}" srcOrd="0" destOrd="0" presId="urn:microsoft.com/office/officeart/2008/layout/VerticalCurvedList"/>
    <dgm:cxn modelId="{528B336E-F289-4798-898E-5D251806E7F8}" type="presOf" srcId="{5E1CDA2A-97FD-40D9-89BE-0A28F3780A88}" destId="{104EBD60-D5CD-41D6-8E2C-A509FE0CFA6C}" srcOrd="0" destOrd="0" presId="urn:microsoft.com/office/officeart/2008/layout/VerticalCurvedList"/>
    <dgm:cxn modelId="{8A3B7645-508C-453D-8918-CCBAE7FC463E}" srcId="{783D7854-23A5-4486-A567-825B2624230C}" destId="{CA029BBE-D79F-439C-8B36-DC3E9757327C}" srcOrd="0" destOrd="0" parTransId="{E52D440C-50DB-4777-83E1-31FD07591192}" sibTransId="{0032A918-2E76-43C2-B4F7-020031088E6E}"/>
    <dgm:cxn modelId="{67DF21D6-282B-4A93-BB99-4F7C71F7C41C}" srcId="{783D7854-23A5-4486-A567-825B2624230C}" destId="{32FDEC87-E7D4-4CAA-86C7-A3FF0C090721}" srcOrd="3" destOrd="0" parTransId="{D6EAC8A9-F051-430A-BC69-56B7EA91B1A3}" sibTransId="{66222008-3B64-412B-A866-F28E0168B525}"/>
    <dgm:cxn modelId="{AF98062E-4A04-48AC-943C-5E97DD164ADF}" type="presOf" srcId="{0032A918-2E76-43C2-B4F7-020031088E6E}" destId="{8B358BCF-5187-4B71-9819-D578ABB31FA7}" srcOrd="0" destOrd="0" presId="urn:microsoft.com/office/officeart/2008/layout/VerticalCurvedList"/>
    <dgm:cxn modelId="{A76A37CF-94AF-4230-9650-D95E1DEF6F4D}" type="presOf" srcId="{F45D5F13-9D5B-4431-8A5C-C60DB5E00173}" destId="{89606B51-36EC-48D1-BFF9-17F23898A092}" srcOrd="0" destOrd="0" presId="urn:microsoft.com/office/officeart/2008/layout/VerticalCurvedList"/>
    <dgm:cxn modelId="{6F39A1F7-977E-4942-A416-3B7BFA113C47}" srcId="{783D7854-23A5-4486-A567-825B2624230C}" destId="{13612ABA-98F4-4AD6-B24F-29F7BBA4523E}" srcOrd="5" destOrd="0" parTransId="{07535D0D-3F2A-463F-8995-95229F25F777}" sibTransId="{27CBDC24-2BB5-4DE6-856A-0DA9A5DB2C60}"/>
    <dgm:cxn modelId="{D0F58BCC-304F-4402-9C26-C86E0814F9EE}" srcId="{783D7854-23A5-4486-A567-825B2624230C}" destId="{F45D5F13-9D5B-4431-8A5C-C60DB5E00173}" srcOrd="6" destOrd="0" parTransId="{09B47A5D-76E6-40C6-BE27-90215CA153D5}" sibTransId="{848766B4-235E-4F7D-8F13-9EFC692C30FE}"/>
    <dgm:cxn modelId="{F82D2873-87D9-4818-9A8F-690D12FDBDA5}" srcId="{783D7854-23A5-4486-A567-825B2624230C}" destId="{A919257D-63B2-4D4D-BCB4-4EC69ABE03CC}" srcOrd="2" destOrd="0" parTransId="{A99A9E02-577E-41F3-8230-B552C12F40F6}" sibTransId="{D24783F9-B5C3-4A31-BDCF-E1DEFBA30EE5}"/>
    <dgm:cxn modelId="{FA0FE6AF-3C64-4CA7-9405-CA443D131338}" type="presOf" srcId="{A919257D-63B2-4D4D-BCB4-4EC69ABE03CC}" destId="{48F30191-39F4-485B-90D3-0F0E075AB419}" srcOrd="0" destOrd="0" presId="urn:microsoft.com/office/officeart/2008/layout/VerticalCurvedList"/>
    <dgm:cxn modelId="{8CFD1D82-4FFE-439E-A095-98D627A3FB11}" type="presOf" srcId="{CA029BBE-D79F-439C-8B36-DC3E9757327C}" destId="{BA15FF82-BEFF-42BB-A5E6-82CC64C7EA95}" srcOrd="0" destOrd="0" presId="urn:microsoft.com/office/officeart/2008/layout/VerticalCurvedList"/>
    <dgm:cxn modelId="{5DAC1481-4B35-4D18-88BF-53436F44F33A}" type="presOf" srcId="{783D7854-23A5-4486-A567-825B2624230C}" destId="{1B0734FF-658A-4417-9672-B5A68560D73B}" srcOrd="0" destOrd="0" presId="urn:microsoft.com/office/officeart/2008/layout/VerticalCurvedList"/>
    <dgm:cxn modelId="{1276B966-5081-48C1-B187-02B1BD2008BB}" type="presParOf" srcId="{1B0734FF-658A-4417-9672-B5A68560D73B}" destId="{0FDCD06F-303F-4941-9C97-428869C7A371}" srcOrd="0" destOrd="0" presId="urn:microsoft.com/office/officeart/2008/layout/VerticalCurvedList"/>
    <dgm:cxn modelId="{9848DED1-8365-4308-B25A-62C84A56F550}" type="presParOf" srcId="{0FDCD06F-303F-4941-9C97-428869C7A371}" destId="{0A67DDFB-F4D8-4B4B-B89D-157637031768}" srcOrd="0" destOrd="0" presId="urn:microsoft.com/office/officeart/2008/layout/VerticalCurvedList"/>
    <dgm:cxn modelId="{20348003-AD33-4D92-A566-76174960562B}" type="presParOf" srcId="{0A67DDFB-F4D8-4B4B-B89D-157637031768}" destId="{4DDBD179-8BE2-4379-B52C-AC48DB4E05D8}" srcOrd="0" destOrd="0" presId="urn:microsoft.com/office/officeart/2008/layout/VerticalCurvedList"/>
    <dgm:cxn modelId="{80098DB4-8559-4690-B747-63B31329BDDB}" type="presParOf" srcId="{0A67DDFB-F4D8-4B4B-B89D-157637031768}" destId="{8B358BCF-5187-4B71-9819-D578ABB31FA7}" srcOrd="1" destOrd="0" presId="urn:microsoft.com/office/officeart/2008/layout/VerticalCurvedList"/>
    <dgm:cxn modelId="{A79EB2B2-7A72-4A70-A381-32EAB420AC6F}" type="presParOf" srcId="{0A67DDFB-F4D8-4B4B-B89D-157637031768}" destId="{A142BAEE-B31D-48ED-9B3C-7324C236CB93}" srcOrd="2" destOrd="0" presId="urn:microsoft.com/office/officeart/2008/layout/VerticalCurvedList"/>
    <dgm:cxn modelId="{2E07F6DA-F509-486D-A909-F48C1C33CE6D}" type="presParOf" srcId="{0A67DDFB-F4D8-4B4B-B89D-157637031768}" destId="{7550C7E8-5742-4AFB-84DD-D0459216B7F4}" srcOrd="3" destOrd="0" presId="urn:microsoft.com/office/officeart/2008/layout/VerticalCurvedList"/>
    <dgm:cxn modelId="{05D6C282-C2BA-4592-AD99-4165E2716FF2}" type="presParOf" srcId="{0FDCD06F-303F-4941-9C97-428869C7A371}" destId="{BA15FF82-BEFF-42BB-A5E6-82CC64C7EA95}" srcOrd="1" destOrd="0" presId="urn:microsoft.com/office/officeart/2008/layout/VerticalCurvedList"/>
    <dgm:cxn modelId="{21DBD02C-E5BF-47E3-B95D-588F04AE81A4}" type="presParOf" srcId="{0FDCD06F-303F-4941-9C97-428869C7A371}" destId="{EBF4AC71-4FB7-4C77-9188-653B038A7280}" srcOrd="2" destOrd="0" presId="urn:microsoft.com/office/officeart/2008/layout/VerticalCurvedList"/>
    <dgm:cxn modelId="{015F6D08-98F4-42B1-B07A-BB663561CAE4}" type="presParOf" srcId="{EBF4AC71-4FB7-4C77-9188-653B038A7280}" destId="{985CABE5-BD09-436F-9056-CE903358C9DB}" srcOrd="0" destOrd="0" presId="urn:microsoft.com/office/officeart/2008/layout/VerticalCurvedList"/>
    <dgm:cxn modelId="{974C8D3B-7779-48B4-9AFE-374C273D1405}" type="presParOf" srcId="{0FDCD06F-303F-4941-9C97-428869C7A371}" destId="{104EBD60-D5CD-41D6-8E2C-A509FE0CFA6C}" srcOrd="3" destOrd="0" presId="urn:microsoft.com/office/officeart/2008/layout/VerticalCurvedList"/>
    <dgm:cxn modelId="{5F258A75-06F5-4BD0-A0E0-A943794CE103}" type="presParOf" srcId="{0FDCD06F-303F-4941-9C97-428869C7A371}" destId="{C19B8956-4054-478B-A188-3433635B3122}" srcOrd="4" destOrd="0" presId="urn:microsoft.com/office/officeart/2008/layout/VerticalCurvedList"/>
    <dgm:cxn modelId="{45CA1289-A5A5-4923-82C5-054242B9253A}" type="presParOf" srcId="{C19B8956-4054-478B-A188-3433635B3122}" destId="{0BDB9EF9-355C-45DA-BA61-D86ABA6FE033}" srcOrd="0" destOrd="0" presId="urn:microsoft.com/office/officeart/2008/layout/VerticalCurvedList"/>
    <dgm:cxn modelId="{279FF977-7BE9-462B-8389-305E026881F0}" type="presParOf" srcId="{0FDCD06F-303F-4941-9C97-428869C7A371}" destId="{48F30191-39F4-485B-90D3-0F0E075AB419}" srcOrd="5" destOrd="0" presId="urn:microsoft.com/office/officeart/2008/layout/VerticalCurvedList"/>
    <dgm:cxn modelId="{DAC8DF04-2BE3-4F36-BF63-E43BD7D5F111}" type="presParOf" srcId="{0FDCD06F-303F-4941-9C97-428869C7A371}" destId="{3EB58276-2DAC-49AD-8473-729CF97D514F}" srcOrd="6" destOrd="0" presId="urn:microsoft.com/office/officeart/2008/layout/VerticalCurvedList"/>
    <dgm:cxn modelId="{4782F4BA-BF87-46BE-9E2C-6A2AD30BBEC9}" type="presParOf" srcId="{3EB58276-2DAC-49AD-8473-729CF97D514F}" destId="{FC1703CE-43A8-4C72-A3D1-DDF3DA65379E}" srcOrd="0" destOrd="0" presId="urn:microsoft.com/office/officeart/2008/layout/VerticalCurvedList"/>
    <dgm:cxn modelId="{E78750B5-26CB-4477-9B70-1C972F99A8B7}" type="presParOf" srcId="{0FDCD06F-303F-4941-9C97-428869C7A371}" destId="{97A9F0A3-BBB9-46D9-BEE8-3749963BBF66}" srcOrd="7" destOrd="0" presId="urn:microsoft.com/office/officeart/2008/layout/VerticalCurvedList"/>
    <dgm:cxn modelId="{22EA65B5-4F9F-42CC-94AF-36E1B9C58C0C}" type="presParOf" srcId="{0FDCD06F-303F-4941-9C97-428869C7A371}" destId="{42E3DF36-7A35-4B77-9578-9189C3739999}" srcOrd="8" destOrd="0" presId="urn:microsoft.com/office/officeart/2008/layout/VerticalCurvedList"/>
    <dgm:cxn modelId="{527E1239-F496-460A-A0B5-11282A2CBC16}" type="presParOf" srcId="{42E3DF36-7A35-4B77-9578-9189C3739999}" destId="{A28B8F41-C3B6-4F6B-8906-C8B104808CB5}" srcOrd="0" destOrd="0" presId="urn:microsoft.com/office/officeart/2008/layout/VerticalCurvedList"/>
    <dgm:cxn modelId="{339347FF-9D13-488F-B69D-A070A4224975}" type="presParOf" srcId="{0FDCD06F-303F-4941-9C97-428869C7A371}" destId="{2F4F7DC9-3DEC-4313-B65D-96718BE64354}" srcOrd="9" destOrd="0" presId="urn:microsoft.com/office/officeart/2008/layout/VerticalCurvedList"/>
    <dgm:cxn modelId="{97A87C4B-93C3-48CB-882E-116D712679E3}" type="presParOf" srcId="{0FDCD06F-303F-4941-9C97-428869C7A371}" destId="{973AB4C1-3C8E-4036-AD84-025CB73E5806}" srcOrd="10" destOrd="0" presId="urn:microsoft.com/office/officeart/2008/layout/VerticalCurvedList"/>
    <dgm:cxn modelId="{C0E30093-CFA4-4D8D-9736-C344E8308E7F}" type="presParOf" srcId="{973AB4C1-3C8E-4036-AD84-025CB73E5806}" destId="{FC37C427-3734-4CF2-9E8D-A0C797F3AC03}" srcOrd="0" destOrd="0" presId="urn:microsoft.com/office/officeart/2008/layout/VerticalCurvedList"/>
    <dgm:cxn modelId="{6CBF937E-6559-4054-8E99-F7B52C259544}" type="presParOf" srcId="{0FDCD06F-303F-4941-9C97-428869C7A371}" destId="{F5142210-18ED-466C-9AC8-4A211008130D}" srcOrd="11" destOrd="0" presId="urn:microsoft.com/office/officeart/2008/layout/VerticalCurvedList"/>
    <dgm:cxn modelId="{1C2E3436-157A-4DD5-BAC6-5B9D1E30900B}" type="presParOf" srcId="{0FDCD06F-303F-4941-9C97-428869C7A371}" destId="{159331D0-C425-4C17-8E7D-C8B1C057A198}" srcOrd="12" destOrd="0" presId="urn:microsoft.com/office/officeart/2008/layout/VerticalCurvedList"/>
    <dgm:cxn modelId="{C57AE174-D9B1-4FF8-B7B1-D92957CDAF69}" type="presParOf" srcId="{159331D0-C425-4C17-8E7D-C8B1C057A198}" destId="{5A8B9EB7-8CD1-4B62-80F2-9F0FCCDF33C2}" srcOrd="0" destOrd="0" presId="urn:microsoft.com/office/officeart/2008/layout/VerticalCurvedList"/>
    <dgm:cxn modelId="{94095220-1286-42D5-B53C-52CF98FC495E}" type="presParOf" srcId="{0FDCD06F-303F-4941-9C97-428869C7A371}" destId="{89606B51-36EC-48D1-BFF9-17F23898A092}" srcOrd="13" destOrd="0" presId="urn:microsoft.com/office/officeart/2008/layout/VerticalCurvedList"/>
    <dgm:cxn modelId="{DFBE5493-D9D1-47E3-AC6B-54E5CDD0A440}" type="presParOf" srcId="{0FDCD06F-303F-4941-9C97-428869C7A371}" destId="{0BAAFE68-8884-4B20-9489-32EE3A17B9ED}" srcOrd="14" destOrd="0" presId="urn:microsoft.com/office/officeart/2008/layout/VerticalCurvedList"/>
    <dgm:cxn modelId="{162F24C1-64A8-45DB-84CA-F5EFB3B84BE3}" type="presParOf" srcId="{0BAAFE68-8884-4B20-9489-32EE3A17B9ED}" destId="{BA9ABBB1-FF5E-4E98-8582-8B70C3A1097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025DF3-3892-4F0E-B044-276D19DCF5E2}" type="doc">
      <dgm:prSet loTypeId="urn:microsoft.com/office/officeart/2005/8/layout/chevron2" loCatId="list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D3CD70F-ABC9-4442-A7FC-CBE3293F63BE}">
      <dgm:prSet phldrT="[Текст]" custT="1"/>
      <dgm:spPr/>
      <dgm:t>
        <a:bodyPr/>
        <a:lstStyle/>
        <a:p>
          <a:endParaRPr lang="ru-RU" sz="2800" dirty="0">
            <a:solidFill>
              <a:schemeClr val="tx2">
                <a:lumMod val="50000"/>
              </a:schemeClr>
            </a:solidFill>
          </a:endParaRPr>
        </a:p>
      </dgm:t>
    </dgm:pt>
    <dgm:pt modelId="{93EA7799-F989-49A1-9B59-FF9CF3C0699F}" type="parTrans" cxnId="{43C00DE0-568C-47A4-A9CE-63B4EE41DECF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C26A8854-73FB-4BD0-A7AD-03C09FA3AE89}" type="sibTrans" cxnId="{43C00DE0-568C-47A4-A9CE-63B4EE41DECF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56C093E9-C285-4CD0-A9A4-17CCA0CC9F24}">
      <dgm:prSet phldrT="[Текст]" custT="1"/>
      <dgm:spPr/>
      <dgm:t>
        <a:bodyPr/>
        <a:lstStyle/>
        <a:p>
          <a:r>
            <a:rPr lang="ru-RU" sz="2800" smtClean="0"/>
            <a:t>Документация</a:t>
          </a:r>
          <a:endParaRPr lang="ru-RU" sz="2800" dirty="0"/>
        </a:p>
      </dgm:t>
    </dgm:pt>
    <dgm:pt modelId="{0A1F3FC4-8515-4CB1-8E9F-A9179C62FAAF}" type="parTrans" cxnId="{F5067EC6-BEE0-477A-AD2A-6934D2D642CF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A24C59C6-1722-49D5-A8EF-BC9DE3B08F7F}" type="sibTrans" cxnId="{F5067EC6-BEE0-477A-AD2A-6934D2D642CF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3FC85703-9097-4D0E-8A1A-43FDBA23CE53}">
      <dgm:prSet phldrT="[Текст]" custT="1"/>
      <dgm:spPr/>
      <dgm:t>
        <a:bodyPr/>
        <a:lstStyle/>
        <a:p>
          <a:r>
            <a:rPr lang="ru-RU" sz="2800" smtClean="0"/>
            <a:t>Диагностика</a:t>
          </a:r>
          <a:endParaRPr lang="ru-RU" sz="2800" dirty="0"/>
        </a:p>
      </dgm:t>
    </dgm:pt>
    <dgm:pt modelId="{E6F4964A-D701-418B-B90C-D08F91447766}" type="parTrans" cxnId="{62BE0FE9-2BB7-4CD8-BAD8-C488CA086E58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2A5AEF18-B723-41A7-9BC1-F0E59B4085CC}" type="sibTrans" cxnId="{62BE0FE9-2BB7-4CD8-BAD8-C488CA086E58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C7D9D324-2F9E-4DAC-8AB0-CD8427A1DA7B}">
      <dgm:prSet phldrT="[Текст]" custT="1"/>
      <dgm:spPr/>
      <dgm:t>
        <a:bodyPr/>
        <a:lstStyle/>
        <a:p>
          <a:endParaRPr lang="ru-RU" sz="2800" dirty="0">
            <a:solidFill>
              <a:schemeClr val="tx2">
                <a:lumMod val="50000"/>
              </a:schemeClr>
            </a:solidFill>
          </a:endParaRPr>
        </a:p>
      </dgm:t>
    </dgm:pt>
    <dgm:pt modelId="{4E630B88-277F-48F6-B3F6-634D59ECFAF2}" type="parTrans" cxnId="{89CDAA44-6E08-4836-B149-411932E6C9E4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62E849F5-1E8B-4121-9DB0-48B52B8C7183}" type="sibTrans" cxnId="{89CDAA44-6E08-4836-B149-411932E6C9E4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033EEEDC-9243-4217-BB39-37851C09D45A}">
      <dgm:prSet phldrT="[Текст]" custT="1"/>
      <dgm:spPr/>
      <dgm:t>
        <a:bodyPr/>
        <a:lstStyle/>
        <a:p>
          <a:r>
            <a:rPr lang="ru-RU" sz="2800" dirty="0" smtClean="0"/>
            <a:t>Индивидуальная работа</a:t>
          </a:r>
          <a:endParaRPr lang="ru-RU" sz="2800" dirty="0"/>
        </a:p>
      </dgm:t>
    </dgm:pt>
    <dgm:pt modelId="{06E064E2-563C-4C19-A234-7EDD967A569A}" type="parTrans" cxnId="{377B2A10-774B-47C9-A3F4-91A62991071E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7116C1A4-51A4-4A65-892D-7DAF12A223D2}" type="sibTrans" cxnId="{377B2A10-774B-47C9-A3F4-91A62991071E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D3049232-63EE-48E5-85AD-A932A5503A3B}">
      <dgm:prSet phldrT="[Текст]" custT="1"/>
      <dgm:spPr/>
      <dgm:t>
        <a:bodyPr/>
        <a:lstStyle/>
        <a:p>
          <a:endParaRPr lang="ru-RU" sz="2800" dirty="0">
            <a:solidFill>
              <a:schemeClr val="tx2">
                <a:lumMod val="50000"/>
              </a:schemeClr>
            </a:solidFill>
          </a:endParaRPr>
        </a:p>
      </dgm:t>
    </dgm:pt>
    <dgm:pt modelId="{72A7B3DF-85E2-4D18-8E5E-B08C2141A7B0}" type="sibTrans" cxnId="{AC2E9277-784B-4763-BEF9-56FCA36BE3EF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024D6718-84A9-474C-BAB5-CCDB9DB9FA0E}" type="parTrans" cxnId="{AC2E9277-784B-4763-BEF9-56FCA36BE3EF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40DFCDB9-8184-49E2-A712-6D9ABA331640}">
      <dgm:prSet custT="1"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4CFB46D0-3612-4A15-85C3-94A0F2EEBA86}" type="parTrans" cxnId="{846CECEE-73ED-43EF-B805-20A45BE59845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E22797F8-B5CE-4C03-847F-894FE1012ECB}" type="sibTrans" cxnId="{846CECEE-73ED-43EF-B805-20A45BE59845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8C204BAB-F24C-43A4-A869-D35318F6B4F6}">
      <dgm:prSet custT="1"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864568BD-47A8-4F64-AFD2-6B234D93EFEA}" type="parTrans" cxnId="{15F0D93D-F0D9-4C6E-BC67-878F8D7F82E9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06FB8D62-33DF-48DE-8554-A30110A48F34}" type="sibTrans" cxnId="{15F0D93D-F0D9-4C6E-BC67-878F8D7F82E9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FC9B665A-82E8-4B74-AAF8-55B24D45692F}">
      <dgm:prSet custT="1"/>
      <dgm:spPr/>
      <dgm:t>
        <a:bodyPr/>
        <a:lstStyle/>
        <a:p>
          <a:r>
            <a:rPr lang="ru-RU" sz="2800" smtClean="0"/>
            <a:t>Подгрупповая коррекционная работа</a:t>
          </a:r>
          <a:endParaRPr lang="ru-RU" sz="2800" dirty="0"/>
        </a:p>
      </dgm:t>
    </dgm:pt>
    <dgm:pt modelId="{4757100A-7857-4240-A92C-BDA9D1936E95}" type="parTrans" cxnId="{778EF69F-7DD7-49A2-B6C5-B38B4375D493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8168C527-E3AD-4043-B95F-4462B0712DE5}" type="sibTrans" cxnId="{778EF69F-7DD7-49A2-B6C5-B38B4375D493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EE9B59D9-4330-4B7F-A130-63738777C620}">
      <dgm:prSet custT="1"/>
      <dgm:spPr/>
      <dgm:t>
        <a:bodyPr/>
        <a:lstStyle/>
        <a:p>
          <a:r>
            <a:rPr lang="ru-RU" sz="2800" smtClean="0"/>
            <a:t>Работа с родителями</a:t>
          </a:r>
          <a:endParaRPr lang="ru-RU" sz="2800" dirty="0"/>
        </a:p>
      </dgm:t>
    </dgm:pt>
    <dgm:pt modelId="{4D9F40FE-DF64-4736-843C-00E549E167AE}" type="parTrans" cxnId="{CAAE47F1-20DB-4D6F-92E1-1BD14E1B22C2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8AC70DEA-10FA-47D7-95B2-8AE9CE6A798B}" type="sibTrans" cxnId="{CAAE47F1-20DB-4D6F-92E1-1BD14E1B22C2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38CC2279-4044-459B-A775-ED5C0561FA1F}">
      <dgm:prSet custT="1"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5BAD13B3-46D0-4C60-90BB-DB034B359483}" type="parTrans" cxnId="{E7172DA0-574E-4619-A0BA-87BFBC09D849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046D4825-686E-4B82-8F9E-104875BEA825}" type="sibTrans" cxnId="{E7172DA0-574E-4619-A0BA-87BFBC09D849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3A80F4DF-8674-45DF-9316-B04BD4014746}">
      <dgm:prSet custT="1"/>
      <dgm:spPr/>
      <dgm:t>
        <a:bodyPr/>
        <a:lstStyle/>
        <a:p>
          <a:r>
            <a:rPr lang="ru-RU" sz="2800" smtClean="0"/>
            <a:t>Взаимодействие с воспитателями</a:t>
          </a:r>
          <a:endParaRPr lang="ru-RU" sz="2800" dirty="0"/>
        </a:p>
      </dgm:t>
    </dgm:pt>
    <dgm:pt modelId="{263FD39B-E67A-43CE-8010-115D3A6266B1}" type="parTrans" cxnId="{8D67F765-8A64-4BE5-AE30-0672E54B24C3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961C14C3-DD7B-4091-835E-3422BA27BFC2}" type="sibTrans" cxnId="{8D67F765-8A64-4BE5-AE30-0672E54B24C3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7E6B5406-0669-451F-82D9-8F6C88C986E7}">
      <dgm:prSet custT="1"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B6D7DE89-4835-43F5-99D3-A77C9E802E4A}" type="parTrans" cxnId="{AF9D96A0-C0A7-441B-9D0E-90D0214B6798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C70AE057-25C2-4814-94DD-312B1498962E}" type="sibTrans" cxnId="{AF9D96A0-C0A7-441B-9D0E-90D0214B6798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569755FC-CB80-4DCA-BB9D-6D871556AEC8}">
      <dgm:prSet custT="1"/>
      <dgm:spPr/>
      <dgm:t>
        <a:bodyPr/>
        <a:lstStyle/>
        <a:p>
          <a:r>
            <a:rPr lang="ru-RU" sz="2800" smtClean="0"/>
            <a:t>Самообразование </a:t>
          </a:r>
          <a:endParaRPr lang="ru-RU" sz="2800" dirty="0"/>
        </a:p>
      </dgm:t>
    </dgm:pt>
    <dgm:pt modelId="{1E8A8766-6EAA-4EDB-B3E8-F426247251AE}" type="parTrans" cxnId="{7E82AFD2-0329-425A-9746-FED8F4A7071A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06D21BB4-C7BC-4226-83E1-E663F4DCDD62}" type="sibTrans" cxnId="{7E82AFD2-0329-425A-9746-FED8F4A7071A}">
      <dgm:prSet/>
      <dgm:spPr/>
      <dgm:t>
        <a:bodyPr/>
        <a:lstStyle/>
        <a:p>
          <a:endParaRPr lang="ru-RU" sz="2800">
            <a:solidFill>
              <a:schemeClr val="tx2">
                <a:lumMod val="50000"/>
              </a:schemeClr>
            </a:solidFill>
          </a:endParaRPr>
        </a:p>
      </dgm:t>
    </dgm:pt>
    <dgm:pt modelId="{CF8EB4E9-6DF7-4368-B668-58ABCE6543D8}" type="pres">
      <dgm:prSet presAssocID="{01025DF3-3892-4F0E-B044-276D19DCF5E2}" presName="linearFlow" presStyleCnt="0">
        <dgm:presLayoutVars>
          <dgm:dir/>
          <dgm:animLvl val="lvl"/>
          <dgm:resizeHandles val="exact"/>
        </dgm:presLayoutVars>
      </dgm:prSet>
      <dgm:spPr/>
    </dgm:pt>
    <dgm:pt modelId="{E6936AE6-0E0F-4CC6-AA7E-2F7D6CA8BD21}" type="pres">
      <dgm:prSet presAssocID="{DD3CD70F-ABC9-4442-A7FC-CBE3293F63BE}" presName="composite" presStyleCnt="0"/>
      <dgm:spPr/>
    </dgm:pt>
    <dgm:pt modelId="{742F8E48-BF21-4ED4-8696-3D7E41F11004}" type="pres">
      <dgm:prSet presAssocID="{DD3CD70F-ABC9-4442-A7FC-CBE3293F63BE}" presName="parentText" presStyleLbl="alignNode1" presStyleIdx="0" presStyleCnt="7">
        <dgm:presLayoutVars>
          <dgm:chMax val="1"/>
          <dgm:bulletEnabled val="1"/>
        </dgm:presLayoutVars>
      </dgm:prSet>
      <dgm:spPr/>
    </dgm:pt>
    <dgm:pt modelId="{5B41D86A-61D3-4DD6-9D34-92B5BD9E1468}" type="pres">
      <dgm:prSet presAssocID="{DD3CD70F-ABC9-4442-A7FC-CBE3293F63BE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D31F62-8D97-4F65-8C84-6F82E5B7ECD7}" type="pres">
      <dgm:prSet presAssocID="{C26A8854-73FB-4BD0-A7AD-03C09FA3AE89}" presName="sp" presStyleCnt="0"/>
      <dgm:spPr/>
    </dgm:pt>
    <dgm:pt modelId="{8A7172AD-607C-4A97-8B26-6FB2FB51B6A9}" type="pres">
      <dgm:prSet presAssocID="{D3049232-63EE-48E5-85AD-A932A5503A3B}" presName="composite" presStyleCnt="0"/>
      <dgm:spPr/>
    </dgm:pt>
    <dgm:pt modelId="{325C6D88-D1A9-41C3-B22D-4E9936054760}" type="pres">
      <dgm:prSet presAssocID="{D3049232-63EE-48E5-85AD-A932A5503A3B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F4902B-A963-4874-BCED-D4DDDB744D4F}" type="pres">
      <dgm:prSet presAssocID="{D3049232-63EE-48E5-85AD-A932A5503A3B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A6882E-ABC7-4321-BCF1-F45D3DA9DB4F}" type="pres">
      <dgm:prSet presAssocID="{72A7B3DF-85E2-4D18-8E5E-B08C2141A7B0}" presName="sp" presStyleCnt="0"/>
      <dgm:spPr/>
    </dgm:pt>
    <dgm:pt modelId="{A77752DD-5793-4BD1-951D-9EC249463488}" type="pres">
      <dgm:prSet presAssocID="{C7D9D324-2F9E-4DAC-8AB0-CD8427A1DA7B}" presName="composite" presStyleCnt="0"/>
      <dgm:spPr/>
    </dgm:pt>
    <dgm:pt modelId="{F2025107-7CB1-45D2-AB6A-819F5D4E4D92}" type="pres">
      <dgm:prSet presAssocID="{C7D9D324-2F9E-4DAC-8AB0-CD8427A1DA7B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C4C864-A991-4D71-986B-695C0177FC9E}" type="pres">
      <dgm:prSet presAssocID="{C7D9D324-2F9E-4DAC-8AB0-CD8427A1DA7B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7984A9-6DD3-4C99-9168-403067633AA8}" type="pres">
      <dgm:prSet presAssocID="{62E849F5-1E8B-4121-9DB0-48B52B8C7183}" presName="sp" presStyleCnt="0"/>
      <dgm:spPr/>
    </dgm:pt>
    <dgm:pt modelId="{EAD49144-2F4E-4879-9C59-8B1D7FA1D993}" type="pres">
      <dgm:prSet presAssocID="{40DFCDB9-8184-49E2-A712-6D9ABA331640}" presName="composite" presStyleCnt="0"/>
      <dgm:spPr/>
    </dgm:pt>
    <dgm:pt modelId="{B2294CAF-6E1E-495A-ADA8-1BBEAEE1CD1C}" type="pres">
      <dgm:prSet presAssocID="{40DFCDB9-8184-49E2-A712-6D9ABA331640}" presName="parentText" presStyleLbl="alignNode1" presStyleIdx="3" presStyleCnt="7">
        <dgm:presLayoutVars>
          <dgm:chMax val="1"/>
          <dgm:bulletEnabled val="1"/>
        </dgm:presLayoutVars>
      </dgm:prSet>
      <dgm:spPr/>
    </dgm:pt>
    <dgm:pt modelId="{12DA6F58-46FA-4F38-A400-34ED8361AEBB}" type="pres">
      <dgm:prSet presAssocID="{40DFCDB9-8184-49E2-A712-6D9ABA331640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426492-6432-42C8-8DED-759996B4AA69}" type="pres">
      <dgm:prSet presAssocID="{E22797F8-B5CE-4C03-847F-894FE1012ECB}" presName="sp" presStyleCnt="0"/>
      <dgm:spPr/>
    </dgm:pt>
    <dgm:pt modelId="{0AD404EF-7119-477C-B42D-ADFB0E76B5DE}" type="pres">
      <dgm:prSet presAssocID="{8C204BAB-F24C-43A4-A869-D35318F6B4F6}" presName="composite" presStyleCnt="0"/>
      <dgm:spPr/>
    </dgm:pt>
    <dgm:pt modelId="{2C791644-1BB2-42F1-8BB9-82A6FB796EC2}" type="pres">
      <dgm:prSet presAssocID="{8C204BAB-F24C-43A4-A869-D35318F6B4F6}" presName="parentText" presStyleLbl="alignNode1" presStyleIdx="4" presStyleCnt="7">
        <dgm:presLayoutVars>
          <dgm:chMax val="1"/>
          <dgm:bulletEnabled val="1"/>
        </dgm:presLayoutVars>
      </dgm:prSet>
      <dgm:spPr/>
    </dgm:pt>
    <dgm:pt modelId="{D073C0E6-4A51-41A7-A172-F39CC682643D}" type="pres">
      <dgm:prSet presAssocID="{8C204BAB-F24C-43A4-A869-D35318F6B4F6}" presName="descendantText" presStyleLbl="alignAcc1" presStyleIdx="4" presStyleCnt="7">
        <dgm:presLayoutVars>
          <dgm:bulletEnabled val="1"/>
        </dgm:presLayoutVars>
      </dgm:prSet>
      <dgm:spPr/>
    </dgm:pt>
    <dgm:pt modelId="{6BD9F792-2224-4C34-9BEF-5FDD23C4E064}" type="pres">
      <dgm:prSet presAssocID="{06FB8D62-33DF-48DE-8554-A30110A48F34}" presName="sp" presStyleCnt="0"/>
      <dgm:spPr/>
    </dgm:pt>
    <dgm:pt modelId="{4669FC67-C4C7-40E2-9BBF-78FFD1B7438F}" type="pres">
      <dgm:prSet presAssocID="{38CC2279-4044-459B-A775-ED5C0561FA1F}" presName="composite" presStyleCnt="0"/>
      <dgm:spPr/>
    </dgm:pt>
    <dgm:pt modelId="{BEBE3FB8-975A-40F9-B4E2-3C9034F82690}" type="pres">
      <dgm:prSet presAssocID="{38CC2279-4044-459B-A775-ED5C0561FA1F}" presName="parentText" presStyleLbl="alignNode1" presStyleIdx="5" presStyleCnt="7">
        <dgm:presLayoutVars>
          <dgm:chMax val="1"/>
          <dgm:bulletEnabled val="1"/>
        </dgm:presLayoutVars>
      </dgm:prSet>
      <dgm:spPr/>
    </dgm:pt>
    <dgm:pt modelId="{1A344A72-8AB9-41AA-8ACE-2F972EFFF529}" type="pres">
      <dgm:prSet presAssocID="{38CC2279-4044-459B-A775-ED5C0561FA1F}" presName="descendantText" presStyleLbl="alignAcc1" presStyleIdx="5" presStyleCnt="7">
        <dgm:presLayoutVars>
          <dgm:bulletEnabled val="1"/>
        </dgm:presLayoutVars>
      </dgm:prSet>
      <dgm:spPr/>
    </dgm:pt>
    <dgm:pt modelId="{B8AECBC6-6409-4664-889E-7BECBD64A059}" type="pres">
      <dgm:prSet presAssocID="{046D4825-686E-4B82-8F9E-104875BEA825}" presName="sp" presStyleCnt="0"/>
      <dgm:spPr/>
    </dgm:pt>
    <dgm:pt modelId="{0FF35CCE-4CB8-4140-8EFD-EEF601C0EFA0}" type="pres">
      <dgm:prSet presAssocID="{7E6B5406-0669-451F-82D9-8F6C88C986E7}" presName="composite" presStyleCnt="0"/>
      <dgm:spPr/>
    </dgm:pt>
    <dgm:pt modelId="{F74D40FB-20FF-47B5-AD9C-2C2BD31B82EB}" type="pres">
      <dgm:prSet presAssocID="{7E6B5406-0669-451F-82D9-8F6C88C986E7}" presName="parentText" presStyleLbl="alignNode1" presStyleIdx="6" presStyleCnt="7">
        <dgm:presLayoutVars>
          <dgm:chMax val="1"/>
          <dgm:bulletEnabled val="1"/>
        </dgm:presLayoutVars>
      </dgm:prSet>
      <dgm:spPr/>
    </dgm:pt>
    <dgm:pt modelId="{A019430E-0266-4A50-BDED-6F1166DD39CF}" type="pres">
      <dgm:prSet presAssocID="{7E6B5406-0669-451F-82D9-8F6C88C986E7}" presName="descendantText" presStyleLbl="alignAcc1" presStyleIdx="6" presStyleCnt="7">
        <dgm:presLayoutVars>
          <dgm:bulletEnabled val="1"/>
        </dgm:presLayoutVars>
      </dgm:prSet>
      <dgm:spPr/>
    </dgm:pt>
  </dgm:ptLst>
  <dgm:cxnLst>
    <dgm:cxn modelId="{DE693BB0-820C-4D97-8484-5CE3CB47384B}" type="presOf" srcId="{3A80F4DF-8674-45DF-9316-B04BD4014746}" destId="{1A344A72-8AB9-41AA-8ACE-2F972EFFF529}" srcOrd="0" destOrd="0" presId="urn:microsoft.com/office/officeart/2005/8/layout/chevron2"/>
    <dgm:cxn modelId="{0BCC4B05-9115-4997-9385-60865C699EDE}" type="presOf" srcId="{8C204BAB-F24C-43A4-A869-D35318F6B4F6}" destId="{2C791644-1BB2-42F1-8BB9-82A6FB796EC2}" srcOrd="0" destOrd="0" presId="urn:microsoft.com/office/officeart/2005/8/layout/chevron2"/>
    <dgm:cxn modelId="{19D7EAD0-AA2D-4038-BBBB-DF3835C6E1D8}" type="presOf" srcId="{FC9B665A-82E8-4B74-AAF8-55B24D45692F}" destId="{12DA6F58-46FA-4F38-A400-34ED8361AEBB}" srcOrd="0" destOrd="0" presId="urn:microsoft.com/office/officeart/2005/8/layout/chevron2"/>
    <dgm:cxn modelId="{E7172DA0-574E-4619-A0BA-87BFBC09D849}" srcId="{01025DF3-3892-4F0E-B044-276D19DCF5E2}" destId="{38CC2279-4044-459B-A775-ED5C0561FA1F}" srcOrd="5" destOrd="0" parTransId="{5BAD13B3-46D0-4C60-90BB-DB034B359483}" sibTransId="{046D4825-686E-4B82-8F9E-104875BEA825}"/>
    <dgm:cxn modelId="{9948A74B-B840-4500-9549-B8C92A6D20E9}" type="presOf" srcId="{569755FC-CB80-4DCA-BB9D-6D871556AEC8}" destId="{A019430E-0266-4A50-BDED-6F1166DD39CF}" srcOrd="0" destOrd="0" presId="urn:microsoft.com/office/officeart/2005/8/layout/chevron2"/>
    <dgm:cxn modelId="{633D6957-A4AD-4151-B22E-E25937B4C0A4}" type="presOf" srcId="{D3049232-63EE-48E5-85AD-A932A5503A3B}" destId="{325C6D88-D1A9-41C3-B22D-4E9936054760}" srcOrd="0" destOrd="0" presId="urn:microsoft.com/office/officeart/2005/8/layout/chevron2"/>
    <dgm:cxn modelId="{E7C1DBCA-0DCB-4E16-9B0C-D9F86B3C7E4C}" type="presOf" srcId="{7E6B5406-0669-451F-82D9-8F6C88C986E7}" destId="{F74D40FB-20FF-47B5-AD9C-2C2BD31B82EB}" srcOrd="0" destOrd="0" presId="urn:microsoft.com/office/officeart/2005/8/layout/chevron2"/>
    <dgm:cxn modelId="{FB419FE9-9AEC-4C85-BCA0-6CA26DAB6FA2}" type="presOf" srcId="{033EEEDC-9243-4217-BB39-37851C09D45A}" destId="{06C4C864-A991-4D71-986B-695C0177FC9E}" srcOrd="0" destOrd="0" presId="urn:microsoft.com/office/officeart/2005/8/layout/chevron2"/>
    <dgm:cxn modelId="{7E82AFD2-0329-425A-9746-FED8F4A7071A}" srcId="{7E6B5406-0669-451F-82D9-8F6C88C986E7}" destId="{569755FC-CB80-4DCA-BB9D-6D871556AEC8}" srcOrd="0" destOrd="0" parTransId="{1E8A8766-6EAA-4EDB-B3E8-F426247251AE}" sibTransId="{06D21BB4-C7BC-4226-83E1-E663F4DCDD62}"/>
    <dgm:cxn modelId="{DDD4EB71-580C-42A0-9F17-C6932521B252}" type="presOf" srcId="{EE9B59D9-4330-4B7F-A130-63738777C620}" destId="{D073C0E6-4A51-41A7-A172-F39CC682643D}" srcOrd="0" destOrd="0" presId="urn:microsoft.com/office/officeart/2005/8/layout/chevron2"/>
    <dgm:cxn modelId="{778EF69F-7DD7-49A2-B6C5-B38B4375D493}" srcId="{40DFCDB9-8184-49E2-A712-6D9ABA331640}" destId="{FC9B665A-82E8-4B74-AAF8-55B24D45692F}" srcOrd="0" destOrd="0" parTransId="{4757100A-7857-4240-A92C-BDA9D1936E95}" sibTransId="{8168C527-E3AD-4043-B95F-4462B0712DE5}"/>
    <dgm:cxn modelId="{62BE0FE9-2BB7-4CD8-BAD8-C488CA086E58}" srcId="{D3049232-63EE-48E5-85AD-A932A5503A3B}" destId="{3FC85703-9097-4D0E-8A1A-43FDBA23CE53}" srcOrd="0" destOrd="0" parTransId="{E6F4964A-D701-418B-B90C-D08F91447766}" sibTransId="{2A5AEF18-B723-41A7-9BC1-F0E59B4085CC}"/>
    <dgm:cxn modelId="{89CDAA44-6E08-4836-B149-411932E6C9E4}" srcId="{01025DF3-3892-4F0E-B044-276D19DCF5E2}" destId="{C7D9D324-2F9E-4DAC-8AB0-CD8427A1DA7B}" srcOrd="2" destOrd="0" parTransId="{4E630B88-277F-48F6-B3F6-634D59ECFAF2}" sibTransId="{62E849F5-1E8B-4121-9DB0-48B52B8C7183}"/>
    <dgm:cxn modelId="{F5067EC6-BEE0-477A-AD2A-6934D2D642CF}" srcId="{DD3CD70F-ABC9-4442-A7FC-CBE3293F63BE}" destId="{56C093E9-C285-4CD0-A9A4-17CCA0CC9F24}" srcOrd="0" destOrd="0" parTransId="{0A1F3FC4-8515-4CB1-8E9F-A9179C62FAAF}" sibTransId="{A24C59C6-1722-49D5-A8EF-BC9DE3B08F7F}"/>
    <dgm:cxn modelId="{AC2E9277-784B-4763-BEF9-56FCA36BE3EF}" srcId="{01025DF3-3892-4F0E-B044-276D19DCF5E2}" destId="{D3049232-63EE-48E5-85AD-A932A5503A3B}" srcOrd="1" destOrd="0" parTransId="{024D6718-84A9-474C-BAB5-CCDB9DB9FA0E}" sibTransId="{72A7B3DF-85E2-4D18-8E5E-B08C2141A7B0}"/>
    <dgm:cxn modelId="{8D67F765-8A64-4BE5-AE30-0672E54B24C3}" srcId="{38CC2279-4044-459B-A775-ED5C0561FA1F}" destId="{3A80F4DF-8674-45DF-9316-B04BD4014746}" srcOrd="0" destOrd="0" parTransId="{263FD39B-E67A-43CE-8010-115D3A6266B1}" sibTransId="{961C14C3-DD7B-4091-835E-3422BA27BFC2}"/>
    <dgm:cxn modelId="{15F0D93D-F0D9-4C6E-BC67-878F8D7F82E9}" srcId="{01025DF3-3892-4F0E-B044-276D19DCF5E2}" destId="{8C204BAB-F24C-43A4-A869-D35318F6B4F6}" srcOrd="4" destOrd="0" parTransId="{864568BD-47A8-4F64-AFD2-6B234D93EFEA}" sibTransId="{06FB8D62-33DF-48DE-8554-A30110A48F34}"/>
    <dgm:cxn modelId="{B3D97827-F9E8-4027-B91D-F227CE3D0C89}" type="presOf" srcId="{01025DF3-3892-4F0E-B044-276D19DCF5E2}" destId="{CF8EB4E9-6DF7-4368-B668-58ABCE6543D8}" srcOrd="0" destOrd="0" presId="urn:microsoft.com/office/officeart/2005/8/layout/chevron2"/>
    <dgm:cxn modelId="{846CECEE-73ED-43EF-B805-20A45BE59845}" srcId="{01025DF3-3892-4F0E-B044-276D19DCF5E2}" destId="{40DFCDB9-8184-49E2-A712-6D9ABA331640}" srcOrd="3" destOrd="0" parTransId="{4CFB46D0-3612-4A15-85C3-94A0F2EEBA86}" sibTransId="{E22797F8-B5CE-4C03-847F-894FE1012ECB}"/>
    <dgm:cxn modelId="{BF51F6A0-56E9-4FD8-97A2-1A79AD32836A}" type="presOf" srcId="{56C093E9-C285-4CD0-A9A4-17CCA0CC9F24}" destId="{5B41D86A-61D3-4DD6-9D34-92B5BD9E1468}" srcOrd="0" destOrd="0" presId="urn:microsoft.com/office/officeart/2005/8/layout/chevron2"/>
    <dgm:cxn modelId="{AF9D96A0-C0A7-441B-9D0E-90D0214B6798}" srcId="{01025DF3-3892-4F0E-B044-276D19DCF5E2}" destId="{7E6B5406-0669-451F-82D9-8F6C88C986E7}" srcOrd="6" destOrd="0" parTransId="{B6D7DE89-4835-43F5-99D3-A77C9E802E4A}" sibTransId="{C70AE057-25C2-4814-94DD-312B1498962E}"/>
    <dgm:cxn modelId="{CAAE47F1-20DB-4D6F-92E1-1BD14E1B22C2}" srcId="{8C204BAB-F24C-43A4-A869-D35318F6B4F6}" destId="{EE9B59D9-4330-4B7F-A130-63738777C620}" srcOrd="0" destOrd="0" parTransId="{4D9F40FE-DF64-4736-843C-00E549E167AE}" sibTransId="{8AC70DEA-10FA-47D7-95B2-8AE9CE6A798B}"/>
    <dgm:cxn modelId="{05F49A50-F0CE-48BD-B8A5-2DD53FCE3DA0}" type="presOf" srcId="{C7D9D324-2F9E-4DAC-8AB0-CD8427A1DA7B}" destId="{F2025107-7CB1-45D2-AB6A-819F5D4E4D92}" srcOrd="0" destOrd="0" presId="urn:microsoft.com/office/officeart/2005/8/layout/chevron2"/>
    <dgm:cxn modelId="{377B2A10-774B-47C9-A3F4-91A62991071E}" srcId="{C7D9D324-2F9E-4DAC-8AB0-CD8427A1DA7B}" destId="{033EEEDC-9243-4217-BB39-37851C09D45A}" srcOrd="0" destOrd="0" parTransId="{06E064E2-563C-4C19-A234-7EDD967A569A}" sibTransId="{7116C1A4-51A4-4A65-892D-7DAF12A223D2}"/>
    <dgm:cxn modelId="{582AA59F-95F3-4D30-9AD4-259511F80040}" type="presOf" srcId="{40DFCDB9-8184-49E2-A712-6D9ABA331640}" destId="{B2294CAF-6E1E-495A-ADA8-1BBEAEE1CD1C}" srcOrd="0" destOrd="0" presId="urn:microsoft.com/office/officeart/2005/8/layout/chevron2"/>
    <dgm:cxn modelId="{43C00DE0-568C-47A4-A9CE-63B4EE41DECF}" srcId="{01025DF3-3892-4F0E-B044-276D19DCF5E2}" destId="{DD3CD70F-ABC9-4442-A7FC-CBE3293F63BE}" srcOrd="0" destOrd="0" parTransId="{93EA7799-F989-49A1-9B59-FF9CF3C0699F}" sibTransId="{C26A8854-73FB-4BD0-A7AD-03C09FA3AE89}"/>
    <dgm:cxn modelId="{6D5DA42A-0A5D-4052-A7B5-C54E1A7A243E}" type="presOf" srcId="{3FC85703-9097-4D0E-8A1A-43FDBA23CE53}" destId="{42F4902B-A963-4874-BCED-D4DDDB744D4F}" srcOrd="0" destOrd="0" presId="urn:microsoft.com/office/officeart/2005/8/layout/chevron2"/>
    <dgm:cxn modelId="{D4B77F4E-BCAB-4B1B-84B0-12191C3AA3DE}" type="presOf" srcId="{38CC2279-4044-459B-A775-ED5C0561FA1F}" destId="{BEBE3FB8-975A-40F9-B4E2-3C9034F82690}" srcOrd="0" destOrd="0" presId="urn:microsoft.com/office/officeart/2005/8/layout/chevron2"/>
    <dgm:cxn modelId="{C4CBB767-E9F6-40A3-9004-B6526231F446}" type="presOf" srcId="{DD3CD70F-ABC9-4442-A7FC-CBE3293F63BE}" destId="{742F8E48-BF21-4ED4-8696-3D7E41F11004}" srcOrd="0" destOrd="0" presId="urn:microsoft.com/office/officeart/2005/8/layout/chevron2"/>
    <dgm:cxn modelId="{54F457D8-CD7A-4CD7-94DD-41CFDF7D4745}" type="presParOf" srcId="{CF8EB4E9-6DF7-4368-B668-58ABCE6543D8}" destId="{E6936AE6-0E0F-4CC6-AA7E-2F7D6CA8BD21}" srcOrd="0" destOrd="0" presId="urn:microsoft.com/office/officeart/2005/8/layout/chevron2"/>
    <dgm:cxn modelId="{1F7F4486-9141-44EC-A839-326B5597C905}" type="presParOf" srcId="{E6936AE6-0E0F-4CC6-AA7E-2F7D6CA8BD21}" destId="{742F8E48-BF21-4ED4-8696-3D7E41F11004}" srcOrd="0" destOrd="0" presId="urn:microsoft.com/office/officeart/2005/8/layout/chevron2"/>
    <dgm:cxn modelId="{FD1B361E-59C4-48FB-B0C6-C691B3C06486}" type="presParOf" srcId="{E6936AE6-0E0F-4CC6-AA7E-2F7D6CA8BD21}" destId="{5B41D86A-61D3-4DD6-9D34-92B5BD9E1468}" srcOrd="1" destOrd="0" presId="urn:microsoft.com/office/officeart/2005/8/layout/chevron2"/>
    <dgm:cxn modelId="{0CD60940-B645-4585-921C-BF63E9BFDA9E}" type="presParOf" srcId="{CF8EB4E9-6DF7-4368-B668-58ABCE6543D8}" destId="{4CD31F62-8D97-4F65-8C84-6F82E5B7ECD7}" srcOrd="1" destOrd="0" presId="urn:microsoft.com/office/officeart/2005/8/layout/chevron2"/>
    <dgm:cxn modelId="{63CE7F0B-D41F-4CED-945E-E2A88B2D3490}" type="presParOf" srcId="{CF8EB4E9-6DF7-4368-B668-58ABCE6543D8}" destId="{8A7172AD-607C-4A97-8B26-6FB2FB51B6A9}" srcOrd="2" destOrd="0" presId="urn:microsoft.com/office/officeart/2005/8/layout/chevron2"/>
    <dgm:cxn modelId="{10755787-938E-45A0-B991-2A4F2CD948C6}" type="presParOf" srcId="{8A7172AD-607C-4A97-8B26-6FB2FB51B6A9}" destId="{325C6D88-D1A9-41C3-B22D-4E9936054760}" srcOrd="0" destOrd="0" presId="urn:microsoft.com/office/officeart/2005/8/layout/chevron2"/>
    <dgm:cxn modelId="{F15C7D2C-43FF-41BB-8505-4AE407D0ABEF}" type="presParOf" srcId="{8A7172AD-607C-4A97-8B26-6FB2FB51B6A9}" destId="{42F4902B-A963-4874-BCED-D4DDDB744D4F}" srcOrd="1" destOrd="0" presId="urn:microsoft.com/office/officeart/2005/8/layout/chevron2"/>
    <dgm:cxn modelId="{640E05F4-4BD4-419C-988B-E81723DFD8B6}" type="presParOf" srcId="{CF8EB4E9-6DF7-4368-B668-58ABCE6543D8}" destId="{80A6882E-ABC7-4321-BCF1-F45D3DA9DB4F}" srcOrd="3" destOrd="0" presId="urn:microsoft.com/office/officeart/2005/8/layout/chevron2"/>
    <dgm:cxn modelId="{D4132ADD-7E35-4C54-932F-F42BD27D12FC}" type="presParOf" srcId="{CF8EB4E9-6DF7-4368-B668-58ABCE6543D8}" destId="{A77752DD-5793-4BD1-951D-9EC249463488}" srcOrd="4" destOrd="0" presId="urn:microsoft.com/office/officeart/2005/8/layout/chevron2"/>
    <dgm:cxn modelId="{082D4C06-1088-42DD-8174-A6C2D45F3599}" type="presParOf" srcId="{A77752DD-5793-4BD1-951D-9EC249463488}" destId="{F2025107-7CB1-45D2-AB6A-819F5D4E4D92}" srcOrd="0" destOrd="0" presId="urn:microsoft.com/office/officeart/2005/8/layout/chevron2"/>
    <dgm:cxn modelId="{FB777239-12F9-484C-B94E-78DC5B09E152}" type="presParOf" srcId="{A77752DD-5793-4BD1-951D-9EC249463488}" destId="{06C4C864-A991-4D71-986B-695C0177FC9E}" srcOrd="1" destOrd="0" presId="urn:microsoft.com/office/officeart/2005/8/layout/chevron2"/>
    <dgm:cxn modelId="{61F5C83C-6B4B-4D3F-A156-7D300463C642}" type="presParOf" srcId="{CF8EB4E9-6DF7-4368-B668-58ABCE6543D8}" destId="{0C7984A9-6DD3-4C99-9168-403067633AA8}" srcOrd="5" destOrd="0" presId="urn:microsoft.com/office/officeart/2005/8/layout/chevron2"/>
    <dgm:cxn modelId="{E93243A8-6347-494F-B0B0-7294B3ABAD85}" type="presParOf" srcId="{CF8EB4E9-6DF7-4368-B668-58ABCE6543D8}" destId="{EAD49144-2F4E-4879-9C59-8B1D7FA1D993}" srcOrd="6" destOrd="0" presId="urn:microsoft.com/office/officeart/2005/8/layout/chevron2"/>
    <dgm:cxn modelId="{0EC71761-A2A8-45B8-B13F-1B5991E26945}" type="presParOf" srcId="{EAD49144-2F4E-4879-9C59-8B1D7FA1D993}" destId="{B2294CAF-6E1E-495A-ADA8-1BBEAEE1CD1C}" srcOrd="0" destOrd="0" presId="urn:microsoft.com/office/officeart/2005/8/layout/chevron2"/>
    <dgm:cxn modelId="{44200378-7415-4FF4-A737-A7D75596A016}" type="presParOf" srcId="{EAD49144-2F4E-4879-9C59-8B1D7FA1D993}" destId="{12DA6F58-46FA-4F38-A400-34ED8361AEBB}" srcOrd="1" destOrd="0" presId="urn:microsoft.com/office/officeart/2005/8/layout/chevron2"/>
    <dgm:cxn modelId="{892F57B7-A062-4312-ACFA-3276AAEDA295}" type="presParOf" srcId="{CF8EB4E9-6DF7-4368-B668-58ABCE6543D8}" destId="{AA426492-6432-42C8-8DED-759996B4AA69}" srcOrd="7" destOrd="0" presId="urn:microsoft.com/office/officeart/2005/8/layout/chevron2"/>
    <dgm:cxn modelId="{604D9B32-49B3-4BC5-AA81-F0AC1FBCF24B}" type="presParOf" srcId="{CF8EB4E9-6DF7-4368-B668-58ABCE6543D8}" destId="{0AD404EF-7119-477C-B42D-ADFB0E76B5DE}" srcOrd="8" destOrd="0" presId="urn:microsoft.com/office/officeart/2005/8/layout/chevron2"/>
    <dgm:cxn modelId="{E0C59F1F-6969-4C09-A43F-EA3864A0A678}" type="presParOf" srcId="{0AD404EF-7119-477C-B42D-ADFB0E76B5DE}" destId="{2C791644-1BB2-42F1-8BB9-82A6FB796EC2}" srcOrd="0" destOrd="0" presId="urn:microsoft.com/office/officeart/2005/8/layout/chevron2"/>
    <dgm:cxn modelId="{DA327DB8-88A2-4011-B2A0-97AC8D10097A}" type="presParOf" srcId="{0AD404EF-7119-477C-B42D-ADFB0E76B5DE}" destId="{D073C0E6-4A51-41A7-A172-F39CC682643D}" srcOrd="1" destOrd="0" presId="urn:microsoft.com/office/officeart/2005/8/layout/chevron2"/>
    <dgm:cxn modelId="{8E1FC893-917B-47B1-A7CA-33C78032B529}" type="presParOf" srcId="{CF8EB4E9-6DF7-4368-B668-58ABCE6543D8}" destId="{6BD9F792-2224-4C34-9BEF-5FDD23C4E064}" srcOrd="9" destOrd="0" presId="urn:microsoft.com/office/officeart/2005/8/layout/chevron2"/>
    <dgm:cxn modelId="{DB0FE5CD-C0F0-4CBD-99B9-43FB5590D436}" type="presParOf" srcId="{CF8EB4E9-6DF7-4368-B668-58ABCE6543D8}" destId="{4669FC67-C4C7-40E2-9BBF-78FFD1B7438F}" srcOrd="10" destOrd="0" presId="urn:microsoft.com/office/officeart/2005/8/layout/chevron2"/>
    <dgm:cxn modelId="{895F2A12-5466-4BA9-A136-84D660A2C063}" type="presParOf" srcId="{4669FC67-C4C7-40E2-9BBF-78FFD1B7438F}" destId="{BEBE3FB8-975A-40F9-B4E2-3C9034F82690}" srcOrd="0" destOrd="0" presId="urn:microsoft.com/office/officeart/2005/8/layout/chevron2"/>
    <dgm:cxn modelId="{A0A849E5-4E18-4EEF-AC14-0B7DBA8FBF7F}" type="presParOf" srcId="{4669FC67-C4C7-40E2-9BBF-78FFD1B7438F}" destId="{1A344A72-8AB9-41AA-8ACE-2F972EFFF529}" srcOrd="1" destOrd="0" presId="urn:microsoft.com/office/officeart/2005/8/layout/chevron2"/>
    <dgm:cxn modelId="{BEF44E76-8CC8-4F4D-A3FB-00BD7FE5A650}" type="presParOf" srcId="{CF8EB4E9-6DF7-4368-B668-58ABCE6543D8}" destId="{B8AECBC6-6409-4664-889E-7BECBD64A059}" srcOrd="11" destOrd="0" presId="urn:microsoft.com/office/officeart/2005/8/layout/chevron2"/>
    <dgm:cxn modelId="{DFF250E1-CB4A-4A8E-8879-E535AA8CD06A}" type="presParOf" srcId="{CF8EB4E9-6DF7-4368-B668-58ABCE6543D8}" destId="{0FF35CCE-4CB8-4140-8EFD-EEF601C0EFA0}" srcOrd="12" destOrd="0" presId="urn:microsoft.com/office/officeart/2005/8/layout/chevron2"/>
    <dgm:cxn modelId="{1E67D2B6-950C-4AAD-AF50-83B37EB6AA55}" type="presParOf" srcId="{0FF35CCE-4CB8-4140-8EFD-EEF601C0EFA0}" destId="{F74D40FB-20FF-47B5-AD9C-2C2BD31B82EB}" srcOrd="0" destOrd="0" presId="urn:microsoft.com/office/officeart/2005/8/layout/chevron2"/>
    <dgm:cxn modelId="{86113B15-B359-4FD2-B75B-CABF6279918D}" type="presParOf" srcId="{0FF35CCE-4CB8-4140-8EFD-EEF601C0EFA0}" destId="{A019430E-0266-4A50-BDED-6F1166DD39C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51C4BF-7EC1-4D6F-8FE9-2A90BF1CD454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36EBF4-50F6-42FD-B234-92BD34B2FD45}">
      <dgm:prSet phldrT="[Текст]"/>
      <dgm:spPr/>
      <dgm:t>
        <a:bodyPr/>
        <a:lstStyle/>
        <a:p>
          <a:r>
            <a:rPr lang="ru-RU" dirty="0" smtClean="0"/>
            <a:t>Интерактивная доска</a:t>
          </a:r>
          <a:endParaRPr lang="ru-RU" dirty="0"/>
        </a:p>
      </dgm:t>
    </dgm:pt>
    <dgm:pt modelId="{E78588F7-4735-47B7-ADD5-67DC9C6BA018}" type="parTrans" cxnId="{4E5E08E7-79FB-487F-ACDB-F4E865CEF437}">
      <dgm:prSet/>
      <dgm:spPr/>
      <dgm:t>
        <a:bodyPr/>
        <a:lstStyle/>
        <a:p>
          <a:endParaRPr lang="ru-RU"/>
        </a:p>
      </dgm:t>
    </dgm:pt>
    <dgm:pt modelId="{1A84E9E9-ACAE-4FD0-9C24-5CFA48AA6900}" type="sibTrans" cxnId="{4E5E08E7-79FB-487F-ACDB-F4E865CEF437}">
      <dgm:prSet/>
      <dgm:spPr/>
      <dgm:t>
        <a:bodyPr/>
        <a:lstStyle/>
        <a:p>
          <a:endParaRPr lang="ru-RU"/>
        </a:p>
      </dgm:t>
    </dgm:pt>
    <dgm:pt modelId="{08D100BD-02A1-43D4-908A-D9F770BECDF8}">
      <dgm:prSet phldrT="[Текст]"/>
      <dgm:spPr/>
      <dgm:t>
        <a:bodyPr/>
        <a:lstStyle/>
        <a:p>
          <a:r>
            <a:rPr lang="ru-RU" dirty="0" smtClean="0"/>
            <a:t>Использование компьютерных программ</a:t>
          </a:r>
          <a:endParaRPr lang="ru-RU" dirty="0"/>
        </a:p>
      </dgm:t>
    </dgm:pt>
    <dgm:pt modelId="{E8A66D5D-7D6E-4CBC-888E-FB9C1397C113}" type="parTrans" cxnId="{2E98FF88-DD24-4A75-A23D-410668CCCE40}">
      <dgm:prSet/>
      <dgm:spPr/>
      <dgm:t>
        <a:bodyPr/>
        <a:lstStyle/>
        <a:p>
          <a:endParaRPr lang="ru-RU"/>
        </a:p>
      </dgm:t>
    </dgm:pt>
    <dgm:pt modelId="{8B7599E1-F19D-4414-857D-92CA9C18BD07}" type="sibTrans" cxnId="{2E98FF88-DD24-4A75-A23D-410668CCCE40}">
      <dgm:prSet/>
      <dgm:spPr/>
      <dgm:t>
        <a:bodyPr/>
        <a:lstStyle/>
        <a:p>
          <a:endParaRPr lang="ru-RU"/>
        </a:p>
      </dgm:t>
    </dgm:pt>
    <dgm:pt modelId="{E8142F87-A82D-4977-B860-D5CB3AB7EB33}">
      <dgm:prSet phldrT="[Текст]"/>
      <dgm:spPr/>
      <dgm:t>
        <a:bodyPr/>
        <a:lstStyle/>
        <a:p>
          <a:r>
            <a:rPr lang="ru-RU" dirty="0" smtClean="0"/>
            <a:t>Использование Интернет-ресурсов</a:t>
          </a:r>
          <a:endParaRPr lang="ru-RU" dirty="0"/>
        </a:p>
      </dgm:t>
    </dgm:pt>
    <dgm:pt modelId="{B6A4279D-1FA4-4908-BEE6-3EBD48C20694}" type="parTrans" cxnId="{F944F58C-CF34-475A-8BD5-0B0AA55901E4}">
      <dgm:prSet/>
      <dgm:spPr/>
      <dgm:t>
        <a:bodyPr/>
        <a:lstStyle/>
        <a:p>
          <a:endParaRPr lang="ru-RU"/>
        </a:p>
      </dgm:t>
    </dgm:pt>
    <dgm:pt modelId="{6758940C-E51D-409D-9E0E-8C3EF58726BC}" type="sibTrans" cxnId="{F944F58C-CF34-475A-8BD5-0B0AA55901E4}">
      <dgm:prSet/>
      <dgm:spPr/>
      <dgm:t>
        <a:bodyPr/>
        <a:lstStyle/>
        <a:p>
          <a:endParaRPr lang="ru-RU"/>
        </a:p>
      </dgm:t>
    </dgm:pt>
    <dgm:pt modelId="{793AAF3A-03AD-4D07-8579-EF058B3EE177}">
      <dgm:prSet/>
      <dgm:spPr/>
      <dgm:t>
        <a:bodyPr/>
        <a:lstStyle/>
        <a:p>
          <a:r>
            <a:rPr lang="ru-RU" dirty="0" smtClean="0"/>
            <a:t>Создание собственных мультимедийных проектов</a:t>
          </a:r>
          <a:endParaRPr lang="ru-RU" dirty="0"/>
        </a:p>
      </dgm:t>
    </dgm:pt>
    <dgm:pt modelId="{802D9D94-6910-4014-AAA3-F3CBF466A0A9}" type="parTrans" cxnId="{980A131B-37B4-41C3-B9C6-4E80150F7B38}">
      <dgm:prSet/>
      <dgm:spPr/>
    </dgm:pt>
    <dgm:pt modelId="{F21B7641-4CE0-438C-9BA5-1A1DC9846A39}" type="sibTrans" cxnId="{980A131B-37B4-41C3-B9C6-4E80150F7B38}">
      <dgm:prSet/>
      <dgm:spPr/>
    </dgm:pt>
    <dgm:pt modelId="{31A47DA9-47E7-4823-8F4D-C357CB7329C7}" type="pres">
      <dgm:prSet presAssocID="{9851C4BF-7EC1-4D6F-8FE9-2A90BF1CD454}" presName="linear" presStyleCnt="0">
        <dgm:presLayoutVars>
          <dgm:dir/>
          <dgm:resizeHandles val="exact"/>
        </dgm:presLayoutVars>
      </dgm:prSet>
      <dgm:spPr/>
    </dgm:pt>
    <dgm:pt modelId="{B55C8785-BC7F-4AD3-BCC6-1E7F59E2F4EB}" type="pres">
      <dgm:prSet presAssocID="{9636EBF4-50F6-42FD-B234-92BD34B2FD45}" presName="comp" presStyleCnt="0"/>
      <dgm:spPr/>
    </dgm:pt>
    <dgm:pt modelId="{93906539-7082-4769-A41C-123FBE5F89EA}" type="pres">
      <dgm:prSet presAssocID="{9636EBF4-50F6-42FD-B234-92BD34B2FD45}" presName="box" presStyleLbl="node1" presStyleIdx="0" presStyleCnt="4"/>
      <dgm:spPr/>
      <dgm:t>
        <a:bodyPr/>
        <a:lstStyle/>
        <a:p>
          <a:endParaRPr lang="ru-RU"/>
        </a:p>
      </dgm:t>
    </dgm:pt>
    <dgm:pt modelId="{B0ADE544-0530-452B-971F-80B20AEDE6E5}" type="pres">
      <dgm:prSet presAssocID="{9636EBF4-50F6-42FD-B234-92BD34B2FD45}" presName="img" presStyleLbl="fgImgPlace1" presStyleIdx="0" presStyleCnt="4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594" t="-40892" r="-27778" b="-47108"/>
          </a:stretch>
        </a:blipFill>
      </dgm:spPr>
    </dgm:pt>
    <dgm:pt modelId="{825F772C-EE54-4E20-A407-82701EC43339}" type="pres">
      <dgm:prSet presAssocID="{9636EBF4-50F6-42FD-B234-92BD34B2FD45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7D72CE-C2EB-456A-B951-4CD9BB5BC734}" type="pres">
      <dgm:prSet presAssocID="{1A84E9E9-ACAE-4FD0-9C24-5CFA48AA6900}" presName="spacer" presStyleCnt="0"/>
      <dgm:spPr/>
    </dgm:pt>
    <dgm:pt modelId="{1D52FC3A-AA95-43C6-BB2F-1D5B3D953F34}" type="pres">
      <dgm:prSet presAssocID="{08D100BD-02A1-43D4-908A-D9F770BECDF8}" presName="comp" presStyleCnt="0"/>
      <dgm:spPr/>
    </dgm:pt>
    <dgm:pt modelId="{60181F85-3624-4E3F-9CB1-2D37DC3A80B4}" type="pres">
      <dgm:prSet presAssocID="{08D100BD-02A1-43D4-908A-D9F770BECDF8}" presName="box" presStyleLbl="node1" presStyleIdx="1" presStyleCnt="4"/>
      <dgm:spPr/>
      <dgm:t>
        <a:bodyPr/>
        <a:lstStyle/>
        <a:p>
          <a:endParaRPr lang="ru-RU"/>
        </a:p>
      </dgm:t>
    </dgm:pt>
    <dgm:pt modelId="{74022423-D1B5-44C4-B9A2-2CFAC9681E7C}" type="pres">
      <dgm:prSet presAssocID="{08D100BD-02A1-43D4-908A-D9F770BECDF8}" presName="img" presStyleLbl="fgImgPlace1" presStyleIdx="1" presStyleCnt="4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4274" t="-120069" r="-4274" b="-29931"/>
          </a:stretch>
        </a:blipFill>
      </dgm:spPr>
    </dgm:pt>
    <dgm:pt modelId="{42804736-C384-4D6C-9D63-0F05C3C95383}" type="pres">
      <dgm:prSet presAssocID="{08D100BD-02A1-43D4-908A-D9F770BECDF8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5291C0-5EBB-4EFF-9AF1-D1ABDEEEEFF0}" type="pres">
      <dgm:prSet presAssocID="{8B7599E1-F19D-4414-857D-92CA9C18BD07}" presName="spacer" presStyleCnt="0"/>
      <dgm:spPr/>
    </dgm:pt>
    <dgm:pt modelId="{18B1DEDF-33D8-4020-8D8C-BB2E4189CD49}" type="pres">
      <dgm:prSet presAssocID="{E8142F87-A82D-4977-B860-D5CB3AB7EB33}" presName="comp" presStyleCnt="0"/>
      <dgm:spPr/>
    </dgm:pt>
    <dgm:pt modelId="{A2B1559B-146E-437B-B43A-1629E741D7BC}" type="pres">
      <dgm:prSet presAssocID="{E8142F87-A82D-4977-B860-D5CB3AB7EB33}" presName="box" presStyleLbl="node1" presStyleIdx="2" presStyleCnt="4"/>
      <dgm:spPr/>
      <dgm:t>
        <a:bodyPr/>
        <a:lstStyle/>
        <a:p>
          <a:endParaRPr lang="ru-RU"/>
        </a:p>
      </dgm:t>
    </dgm:pt>
    <dgm:pt modelId="{CD0EFA8A-B2D4-4164-A6DA-8814BB02DC44}" type="pres">
      <dgm:prSet presAssocID="{E8142F87-A82D-4977-B860-D5CB3AB7EB33}" presName="img" presStyleLbl="fgImgPlace1" presStyleIdx="2" presStyleCnt="4"/>
      <dgm:spPr/>
    </dgm:pt>
    <dgm:pt modelId="{CD4D26C5-2030-4FCD-9474-BE28EFDEED62}" type="pres">
      <dgm:prSet presAssocID="{E8142F87-A82D-4977-B860-D5CB3AB7EB33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F505EF-EC68-496D-8889-7DD8E431957A}" type="pres">
      <dgm:prSet presAssocID="{6758940C-E51D-409D-9E0E-8C3EF58726BC}" presName="spacer" presStyleCnt="0"/>
      <dgm:spPr/>
    </dgm:pt>
    <dgm:pt modelId="{987B98C2-490E-4EC1-AAD6-211ACA07E09E}" type="pres">
      <dgm:prSet presAssocID="{793AAF3A-03AD-4D07-8579-EF058B3EE177}" presName="comp" presStyleCnt="0"/>
      <dgm:spPr/>
    </dgm:pt>
    <dgm:pt modelId="{A9346545-58D2-45FB-BDD0-77F9DF8346AD}" type="pres">
      <dgm:prSet presAssocID="{793AAF3A-03AD-4D07-8579-EF058B3EE177}" presName="box" presStyleLbl="node1" presStyleIdx="3" presStyleCnt="4"/>
      <dgm:spPr/>
    </dgm:pt>
    <dgm:pt modelId="{C4FB7323-8297-42A2-8BB6-1965B0E7B5DB}" type="pres">
      <dgm:prSet presAssocID="{793AAF3A-03AD-4D07-8579-EF058B3EE177}" presName="img" presStyleLbl="fgImgPlace1" presStyleIdx="3" presStyleCnt="4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068" t="2075" r="-1068" b="-48075"/>
          </a:stretch>
        </a:blipFill>
      </dgm:spPr>
    </dgm:pt>
    <dgm:pt modelId="{234EA0FD-DADC-4419-ABE2-1FB5E96E711A}" type="pres">
      <dgm:prSet presAssocID="{793AAF3A-03AD-4D07-8579-EF058B3EE177}" presName="text" presStyleLbl="node1" presStyleIdx="3" presStyleCnt="4">
        <dgm:presLayoutVars>
          <dgm:bulletEnabled val="1"/>
        </dgm:presLayoutVars>
      </dgm:prSet>
      <dgm:spPr/>
    </dgm:pt>
  </dgm:ptLst>
  <dgm:cxnLst>
    <dgm:cxn modelId="{768BADB4-BD38-495F-ACFE-93179BEA78F9}" type="presOf" srcId="{E8142F87-A82D-4977-B860-D5CB3AB7EB33}" destId="{CD4D26C5-2030-4FCD-9474-BE28EFDEED62}" srcOrd="1" destOrd="0" presId="urn:microsoft.com/office/officeart/2005/8/layout/vList4"/>
    <dgm:cxn modelId="{E4EA0B0C-E676-4541-84AE-BE85FF56B1EA}" type="presOf" srcId="{E8142F87-A82D-4977-B860-D5CB3AB7EB33}" destId="{A2B1559B-146E-437B-B43A-1629E741D7BC}" srcOrd="0" destOrd="0" presId="urn:microsoft.com/office/officeart/2005/8/layout/vList4"/>
    <dgm:cxn modelId="{4E5E08E7-79FB-487F-ACDB-F4E865CEF437}" srcId="{9851C4BF-7EC1-4D6F-8FE9-2A90BF1CD454}" destId="{9636EBF4-50F6-42FD-B234-92BD34B2FD45}" srcOrd="0" destOrd="0" parTransId="{E78588F7-4735-47B7-ADD5-67DC9C6BA018}" sibTransId="{1A84E9E9-ACAE-4FD0-9C24-5CFA48AA6900}"/>
    <dgm:cxn modelId="{8317F72A-3E01-4234-8EC9-0BC010637EAA}" type="presOf" srcId="{9851C4BF-7EC1-4D6F-8FE9-2A90BF1CD454}" destId="{31A47DA9-47E7-4823-8F4D-C357CB7329C7}" srcOrd="0" destOrd="0" presId="urn:microsoft.com/office/officeart/2005/8/layout/vList4"/>
    <dgm:cxn modelId="{DB87AC96-2ECC-4603-9F4D-62FB08D536A2}" type="presOf" srcId="{793AAF3A-03AD-4D07-8579-EF058B3EE177}" destId="{234EA0FD-DADC-4419-ABE2-1FB5E96E711A}" srcOrd="1" destOrd="0" presId="urn:microsoft.com/office/officeart/2005/8/layout/vList4"/>
    <dgm:cxn modelId="{980A131B-37B4-41C3-B9C6-4E80150F7B38}" srcId="{9851C4BF-7EC1-4D6F-8FE9-2A90BF1CD454}" destId="{793AAF3A-03AD-4D07-8579-EF058B3EE177}" srcOrd="3" destOrd="0" parTransId="{802D9D94-6910-4014-AAA3-F3CBF466A0A9}" sibTransId="{F21B7641-4CE0-438C-9BA5-1A1DC9846A39}"/>
    <dgm:cxn modelId="{853BDAFA-79DA-4B75-B52C-D0DE56133085}" type="presOf" srcId="{9636EBF4-50F6-42FD-B234-92BD34B2FD45}" destId="{93906539-7082-4769-A41C-123FBE5F89EA}" srcOrd="0" destOrd="0" presId="urn:microsoft.com/office/officeart/2005/8/layout/vList4"/>
    <dgm:cxn modelId="{0F4A7B68-34E4-4D72-864F-15321168AF1F}" type="presOf" srcId="{08D100BD-02A1-43D4-908A-D9F770BECDF8}" destId="{42804736-C384-4D6C-9D63-0F05C3C95383}" srcOrd="1" destOrd="0" presId="urn:microsoft.com/office/officeart/2005/8/layout/vList4"/>
    <dgm:cxn modelId="{A563FE87-9509-47E9-8803-FD5F19700019}" type="presOf" srcId="{08D100BD-02A1-43D4-908A-D9F770BECDF8}" destId="{60181F85-3624-4E3F-9CB1-2D37DC3A80B4}" srcOrd="0" destOrd="0" presId="urn:microsoft.com/office/officeart/2005/8/layout/vList4"/>
    <dgm:cxn modelId="{F944F58C-CF34-475A-8BD5-0B0AA55901E4}" srcId="{9851C4BF-7EC1-4D6F-8FE9-2A90BF1CD454}" destId="{E8142F87-A82D-4977-B860-D5CB3AB7EB33}" srcOrd="2" destOrd="0" parTransId="{B6A4279D-1FA4-4908-BEE6-3EBD48C20694}" sibTransId="{6758940C-E51D-409D-9E0E-8C3EF58726BC}"/>
    <dgm:cxn modelId="{2E98FF88-DD24-4A75-A23D-410668CCCE40}" srcId="{9851C4BF-7EC1-4D6F-8FE9-2A90BF1CD454}" destId="{08D100BD-02A1-43D4-908A-D9F770BECDF8}" srcOrd="1" destOrd="0" parTransId="{E8A66D5D-7D6E-4CBC-888E-FB9C1397C113}" sibTransId="{8B7599E1-F19D-4414-857D-92CA9C18BD07}"/>
    <dgm:cxn modelId="{8E1B9D86-B12B-41FC-AC43-177254D3A787}" type="presOf" srcId="{9636EBF4-50F6-42FD-B234-92BD34B2FD45}" destId="{825F772C-EE54-4E20-A407-82701EC43339}" srcOrd="1" destOrd="0" presId="urn:microsoft.com/office/officeart/2005/8/layout/vList4"/>
    <dgm:cxn modelId="{C633E54A-1570-47AA-BFD5-D7AF89EE223F}" type="presOf" srcId="{793AAF3A-03AD-4D07-8579-EF058B3EE177}" destId="{A9346545-58D2-45FB-BDD0-77F9DF8346AD}" srcOrd="0" destOrd="0" presId="urn:microsoft.com/office/officeart/2005/8/layout/vList4"/>
    <dgm:cxn modelId="{CEE2DF7A-2148-4ADA-B31F-0B7703C0C4D7}" type="presParOf" srcId="{31A47DA9-47E7-4823-8F4D-C357CB7329C7}" destId="{B55C8785-BC7F-4AD3-BCC6-1E7F59E2F4EB}" srcOrd="0" destOrd="0" presId="urn:microsoft.com/office/officeart/2005/8/layout/vList4"/>
    <dgm:cxn modelId="{E62D0799-5BB8-45F7-A357-337067042B10}" type="presParOf" srcId="{B55C8785-BC7F-4AD3-BCC6-1E7F59E2F4EB}" destId="{93906539-7082-4769-A41C-123FBE5F89EA}" srcOrd="0" destOrd="0" presId="urn:microsoft.com/office/officeart/2005/8/layout/vList4"/>
    <dgm:cxn modelId="{9273C985-A5F3-45B7-81A0-C6F712050B8A}" type="presParOf" srcId="{B55C8785-BC7F-4AD3-BCC6-1E7F59E2F4EB}" destId="{B0ADE544-0530-452B-971F-80B20AEDE6E5}" srcOrd="1" destOrd="0" presId="urn:microsoft.com/office/officeart/2005/8/layout/vList4"/>
    <dgm:cxn modelId="{AEAB4608-5A9A-4339-937B-BA9D4BC10096}" type="presParOf" srcId="{B55C8785-BC7F-4AD3-BCC6-1E7F59E2F4EB}" destId="{825F772C-EE54-4E20-A407-82701EC43339}" srcOrd="2" destOrd="0" presId="urn:microsoft.com/office/officeart/2005/8/layout/vList4"/>
    <dgm:cxn modelId="{A8ACEB7A-5FA2-48DF-9F23-7D124205A864}" type="presParOf" srcId="{31A47DA9-47E7-4823-8F4D-C357CB7329C7}" destId="{6C7D72CE-C2EB-456A-B951-4CD9BB5BC734}" srcOrd="1" destOrd="0" presId="urn:microsoft.com/office/officeart/2005/8/layout/vList4"/>
    <dgm:cxn modelId="{81C62A99-7297-481F-BA53-900A85E43EC4}" type="presParOf" srcId="{31A47DA9-47E7-4823-8F4D-C357CB7329C7}" destId="{1D52FC3A-AA95-43C6-BB2F-1D5B3D953F34}" srcOrd="2" destOrd="0" presId="urn:microsoft.com/office/officeart/2005/8/layout/vList4"/>
    <dgm:cxn modelId="{5BE238C7-EE99-4075-BAF9-5EF02EB3B28C}" type="presParOf" srcId="{1D52FC3A-AA95-43C6-BB2F-1D5B3D953F34}" destId="{60181F85-3624-4E3F-9CB1-2D37DC3A80B4}" srcOrd="0" destOrd="0" presId="urn:microsoft.com/office/officeart/2005/8/layout/vList4"/>
    <dgm:cxn modelId="{4B9EFB13-BFBE-44F3-A7A1-2A09BD377509}" type="presParOf" srcId="{1D52FC3A-AA95-43C6-BB2F-1D5B3D953F34}" destId="{74022423-D1B5-44C4-B9A2-2CFAC9681E7C}" srcOrd="1" destOrd="0" presId="urn:microsoft.com/office/officeart/2005/8/layout/vList4"/>
    <dgm:cxn modelId="{F9DF8FC5-B15D-4239-A020-911DE417736B}" type="presParOf" srcId="{1D52FC3A-AA95-43C6-BB2F-1D5B3D953F34}" destId="{42804736-C384-4D6C-9D63-0F05C3C95383}" srcOrd="2" destOrd="0" presId="urn:microsoft.com/office/officeart/2005/8/layout/vList4"/>
    <dgm:cxn modelId="{27A1DF06-CCCF-4663-B473-D4EEB4046283}" type="presParOf" srcId="{31A47DA9-47E7-4823-8F4D-C357CB7329C7}" destId="{A15291C0-5EBB-4EFF-9AF1-D1ABDEEEEFF0}" srcOrd="3" destOrd="0" presId="urn:microsoft.com/office/officeart/2005/8/layout/vList4"/>
    <dgm:cxn modelId="{986DB57D-AF86-4550-A37F-63864F9708C6}" type="presParOf" srcId="{31A47DA9-47E7-4823-8F4D-C357CB7329C7}" destId="{18B1DEDF-33D8-4020-8D8C-BB2E4189CD49}" srcOrd="4" destOrd="0" presId="urn:microsoft.com/office/officeart/2005/8/layout/vList4"/>
    <dgm:cxn modelId="{435EBA64-15E1-4605-9C29-819CDDDB6392}" type="presParOf" srcId="{18B1DEDF-33D8-4020-8D8C-BB2E4189CD49}" destId="{A2B1559B-146E-437B-B43A-1629E741D7BC}" srcOrd="0" destOrd="0" presId="urn:microsoft.com/office/officeart/2005/8/layout/vList4"/>
    <dgm:cxn modelId="{732E10D6-B163-462B-AA82-4BECF9CD4F3A}" type="presParOf" srcId="{18B1DEDF-33D8-4020-8D8C-BB2E4189CD49}" destId="{CD0EFA8A-B2D4-4164-A6DA-8814BB02DC44}" srcOrd="1" destOrd="0" presId="urn:microsoft.com/office/officeart/2005/8/layout/vList4"/>
    <dgm:cxn modelId="{FBF0B5DF-F1EE-484C-AA03-6A3711809508}" type="presParOf" srcId="{18B1DEDF-33D8-4020-8D8C-BB2E4189CD49}" destId="{CD4D26C5-2030-4FCD-9474-BE28EFDEED62}" srcOrd="2" destOrd="0" presId="urn:microsoft.com/office/officeart/2005/8/layout/vList4"/>
    <dgm:cxn modelId="{05E9447B-26AF-4DFD-9C90-23A694E73B78}" type="presParOf" srcId="{31A47DA9-47E7-4823-8F4D-C357CB7329C7}" destId="{A7F505EF-EC68-496D-8889-7DD8E431957A}" srcOrd="5" destOrd="0" presId="urn:microsoft.com/office/officeart/2005/8/layout/vList4"/>
    <dgm:cxn modelId="{EDB700BA-6701-49E7-8B83-D79E45788A48}" type="presParOf" srcId="{31A47DA9-47E7-4823-8F4D-C357CB7329C7}" destId="{987B98C2-490E-4EC1-AAD6-211ACA07E09E}" srcOrd="6" destOrd="0" presId="urn:microsoft.com/office/officeart/2005/8/layout/vList4"/>
    <dgm:cxn modelId="{E46258F0-B418-4ABE-A5BA-A18071519E5D}" type="presParOf" srcId="{987B98C2-490E-4EC1-AAD6-211ACA07E09E}" destId="{A9346545-58D2-45FB-BDD0-77F9DF8346AD}" srcOrd="0" destOrd="0" presId="urn:microsoft.com/office/officeart/2005/8/layout/vList4"/>
    <dgm:cxn modelId="{620E53F6-5665-40CE-8321-25E1E6E9FFB9}" type="presParOf" srcId="{987B98C2-490E-4EC1-AAD6-211ACA07E09E}" destId="{C4FB7323-8297-42A2-8BB6-1965B0E7B5DB}" srcOrd="1" destOrd="0" presId="urn:microsoft.com/office/officeart/2005/8/layout/vList4"/>
    <dgm:cxn modelId="{0C9F3331-B59C-4AB7-A77D-E952B3AECC02}" type="presParOf" srcId="{987B98C2-490E-4EC1-AAD6-211ACA07E09E}" destId="{234EA0FD-DADC-4419-ABE2-1FB5E96E711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358BCF-5187-4B71-9819-D578ABB31FA7}">
      <dsp:nvSpPr>
        <dsp:cNvPr id="0" name=""/>
        <dsp:cNvSpPr/>
      </dsp:nvSpPr>
      <dsp:spPr>
        <a:xfrm>
          <a:off x="-6102341" y="-934303"/>
          <a:ext cx="7269206" cy="7269206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5FF82-BEFF-42BB-A5E6-82CC64C7EA95}">
      <dsp:nvSpPr>
        <dsp:cNvPr id="0" name=""/>
        <dsp:cNvSpPr/>
      </dsp:nvSpPr>
      <dsp:spPr>
        <a:xfrm>
          <a:off x="378852" y="245511"/>
          <a:ext cx="7686089" cy="49080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57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Компьютер</a:t>
          </a:r>
          <a:endParaRPr lang="ru-RU" sz="28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8852" y="245511"/>
        <a:ext cx="7686089" cy="490806"/>
      </dsp:txXfrm>
    </dsp:sp>
    <dsp:sp modelId="{985CABE5-BD09-436F-9056-CE903358C9DB}">
      <dsp:nvSpPr>
        <dsp:cNvPr id="0" name=""/>
        <dsp:cNvSpPr/>
      </dsp:nvSpPr>
      <dsp:spPr>
        <a:xfrm>
          <a:off x="72098" y="184160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4EBD60-D5CD-41D6-8E2C-A509FE0CFA6C}">
      <dsp:nvSpPr>
        <dsp:cNvPr id="0" name=""/>
        <dsp:cNvSpPr/>
      </dsp:nvSpPr>
      <dsp:spPr>
        <a:xfrm>
          <a:off x="823321" y="982153"/>
          <a:ext cx="7241620" cy="490806"/>
        </a:xfrm>
        <a:prstGeom prst="rect">
          <a:avLst/>
        </a:prstGeom>
        <a:solidFill>
          <a:schemeClr val="accent3">
            <a:hueOff val="1875044"/>
            <a:satOff val="-2813"/>
            <a:lumOff val="-45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57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Мультимедийный проектор</a:t>
          </a:r>
          <a:endParaRPr lang="ru-RU" sz="28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23321" y="982153"/>
        <a:ext cx="7241620" cy="490806"/>
      </dsp:txXfrm>
    </dsp:sp>
    <dsp:sp modelId="{0BDB9EF9-355C-45DA-BA61-D86ABA6FE033}">
      <dsp:nvSpPr>
        <dsp:cNvPr id="0" name=""/>
        <dsp:cNvSpPr/>
      </dsp:nvSpPr>
      <dsp:spPr>
        <a:xfrm>
          <a:off x="516567" y="920802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875044"/>
              <a:satOff val="-2813"/>
              <a:lumOff val="-45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F30191-39F4-485B-90D3-0F0E075AB419}">
      <dsp:nvSpPr>
        <dsp:cNvPr id="0" name=""/>
        <dsp:cNvSpPr/>
      </dsp:nvSpPr>
      <dsp:spPr>
        <a:xfrm>
          <a:off x="1066888" y="1718254"/>
          <a:ext cx="6998053" cy="490806"/>
        </a:xfrm>
        <a:prstGeom prst="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57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Интерактивная доска</a:t>
          </a:r>
          <a:endParaRPr lang="ru-RU" sz="28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66888" y="1718254"/>
        <a:ext cx="6998053" cy="490806"/>
      </dsp:txXfrm>
    </dsp:sp>
    <dsp:sp modelId="{FC1703CE-43A8-4C72-A3D1-DDF3DA65379E}">
      <dsp:nvSpPr>
        <dsp:cNvPr id="0" name=""/>
        <dsp:cNvSpPr/>
      </dsp:nvSpPr>
      <dsp:spPr>
        <a:xfrm>
          <a:off x="760134" y="1656904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9F0A3-BBB9-46D9-BEE8-3749963BBF66}">
      <dsp:nvSpPr>
        <dsp:cNvPr id="0" name=""/>
        <dsp:cNvSpPr/>
      </dsp:nvSpPr>
      <dsp:spPr>
        <a:xfrm>
          <a:off x="1144657" y="2454896"/>
          <a:ext cx="6920284" cy="490806"/>
        </a:xfrm>
        <a:prstGeom prst="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57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Телевизор</a:t>
          </a:r>
          <a:r>
            <a:rPr lang="ru-RU" sz="2500" kern="1200" smtClean="0">
              <a:solidFill>
                <a:schemeClr val="tx2">
                  <a:lumMod val="50000"/>
                </a:schemeClr>
              </a:solidFill>
            </a:rPr>
            <a:t> </a:t>
          </a:r>
          <a:endParaRPr lang="ru-RU" sz="25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1144657" y="2454896"/>
        <a:ext cx="6920284" cy="490806"/>
      </dsp:txXfrm>
    </dsp:sp>
    <dsp:sp modelId="{A28B8F41-C3B6-4F6B-8906-C8B104808CB5}">
      <dsp:nvSpPr>
        <dsp:cNvPr id="0" name=""/>
        <dsp:cNvSpPr/>
      </dsp:nvSpPr>
      <dsp:spPr>
        <a:xfrm>
          <a:off x="837903" y="2393545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4F7DC9-3DEC-4313-B65D-96718BE64354}">
      <dsp:nvSpPr>
        <dsp:cNvPr id="0" name=""/>
        <dsp:cNvSpPr/>
      </dsp:nvSpPr>
      <dsp:spPr>
        <a:xfrm>
          <a:off x="1066888" y="3191538"/>
          <a:ext cx="6998053" cy="490806"/>
        </a:xfrm>
        <a:prstGeom prst="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57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Видеоплеер</a:t>
          </a:r>
          <a:endParaRPr lang="ru-RU" sz="28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66888" y="3191538"/>
        <a:ext cx="6998053" cy="490806"/>
      </dsp:txXfrm>
    </dsp:sp>
    <dsp:sp modelId="{FC37C427-3734-4CF2-9E8D-A0C797F3AC03}">
      <dsp:nvSpPr>
        <dsp:cNvPr id="0" name=""/>
        <dsp:cNvSpPr/>
      </dsp:nvSpPr>
      <dsp:spPr>
        <a:xfrm>
          <a:off x="760134" y="3130187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142210-18ED-466C-9AC8-4A211008130D}">
      <dsp:nvSpPr>
        <dsp:cNvPr id="0" name=""/>
        <dsp:cNvSpPr/>
      </dsp:nvSpPr>
      <dsp:spPr>
        <a:xfrm>
          <a:off x="823321" y="3927640"/>
          <a:ext cx="7241620" cy="490806"/>
        </a:xfrm>
        <a:prstGeom prst="rect">
          <a:avLst/>
        </a:prstGeom>
        <a:solidFill>
          <a:schemeClr val="accent3">
            <a:hueOff val="9375220"/>
            <a:satOff val="-14067"/>
            <a:lumOff val="-22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57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Фотоаппарат</a:t>
          </a:r>
          <a:endParaRPr lang="ru-RU" sz="28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23321" y="3927640"/>
        <a:ext cx="7241620" cy="490806"/>
      </dsp:txXfrm>
    </dsp:sp>
    <dsp:sp modelId="{5A8B9EB7-8CD1-4B62-80F2-9F0FCCDF33C2}">
      <dsp:nvSpPr>
        <dsp:cNvPr id="0" name=""/>
        <dsp:cNvSpPr/>
      </dsp:nvSpPr>
      <dsp:spPr>
        <a:xfrm>
          <a:off x="516567" y="3866289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9375220"/>
              <a:satOff val="-14067"/>
              <a:lumOff val="-228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606B51-36EC-48D1-BFF9-17F23898A092}">
      <dsp:nvSpPr>
        <dsp:cNvPr id="0" name=""/>
        <dsp:cNvSpPr/>
      </dsp:nvSpPr>
      <dsp:spPr>
        <a:xfrm>
          <a:off x="378852" y="4664282"/>
          <a:ext cx="7686089" cy="490806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57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Принтер, сканер, копир</a:t>
          </a:r>
          <a:endParaRPr lang="ru-RU" sz="28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8852" y="4664282"/>
        <a:ext cx="7686089" cy="490806"/>
      </dsp:txXfrm>
    </dsp:sp>
    <dsp:sp modelId="{BA9ABBB1-FF5E-4E98-8582-8B70C3A10975}">
      <dsp:nvSpPr>
        <dsp:cNvPr id="0" name=""/>
        <dsp:cNvSpPr/>
      </dsp:nvSpPr>
      <dsp:spPr>
        <a:xfrm>
          <a:off x="72098" y="4602931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2F8E48-BF21-4ED4-8696-3D7E41F11004}">
      <dsp:nvSpPr>
        <dsp:cNvPr id="0" name=""/>
        <dsp:cNvSpPr/>
      </dsp:nvSpPr>
      <dsp:spPr>
        <a:xfrm rot="5400000">
          <a:off x="-107795" y="110724"/>
          <a:ext cx="718633" cy="50304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solidFill>
              <a:schemeClr val="tx2">
                <a:lumMod val="50000"/>
              </a:schemeClr>
            </a:solidFill>
          </a:endParaRPr>
        </a:p>
      </dsp:txBody>
      <dsp:txXfrm rot="-5400000">
        <a:off x="1" y="254451"/>
        <a:ext cx="503043" cy="215590"/>
      </dsp:txXfrm>
    </dsp:sp>
    <dsp:sp modelId="{5B41D86A-61D3-4DD6-9D34-92B5BD9E1468}">
      <dsp:nvSpPr>
        <dsp:cNvPr id="0" name=""/>
        <dsp:cNvSpPr/>
      </dsp:nvSpPr>
      <dsp:spPr>
        <a:xfrm rot="5400000">
          <a:off x="4132765" y="-3626792"/>
          <a:ext cx="467112" cy="77265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smtClean="0"/>
            <a:t>Документация</a:t>
          </a:r>
          <a:endParaRPr lang="ru-RU" sz="2800" kern="1200" dirty="0"/>
        </a:p>
      </dsp:txBody>
      <dsp:txXfrm rot="-5400000">
        <a:off x="503044" y="25732"/>
        <a:ext cx="7703753" cy="421506"/>
      </dsp:txXfrm>
    </dsp:sp>
    <dsp:sp modelId="{325C6D88-D1A9-41C3-B22D-4E9936054760}">
      <dsp:nvSpPr>
        <dsp:cNvPr id="0" name=""/>
        <dsp:cNvSpPr/>
      </dsp:nvSpPr>
      <dsp:spPr>
        <a:xfrm rot="5400000">
          <a:off x="-107795" y="744302"/>
          <a:ext cx="718633" cy="503043"/>
        </a:xfrm>
        <a:prstGeom prst="chevron">
          <a:avLst/>
        </a:prstGeom>
        <a:solidFill>
          <a:schemeClr val="accent3">
            <a:hueOff val="1875044"/>
            <a:satOff val="-2813"/>
            <a:lumOff val="-458"/>
            <a:alphaOff val="0"/>
          </a:schemeClr>
        </a:solidFill>
        <a:ln w="9525" cap="flat" cmpd="sng" algn="ctr">
          <a:solidFill>
            <a:schemeClr val="accent3">
              <a:hueOff val="1875044"/>
              <a:satOff val="-2813"/>
              <a:lumOff val="-45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solidFill>
              <a:schemeClr val="tx2">
                <a:lumMod val="50000"/>
              </a:schemeClr>
            </a:solidFill>
          </a:endParaRPr>
        </a:p>
      </dsp:txBody>
      <dsp:txXfrm rot="-5400000">
        <a:off x="1" y="888029"/>
        <a:ext cx="503043" cy="215590"/>
      </dsp:txXfrm>
    </dsp:sp>
    <dsp:sp modelId="{42F4902B-A963-4874-BCED-D4DDDB744D4F}">
      <dsp:nvSpPr>
        <dsp:cNvPr id="0" name=""/>
        <dsp:cNvSpPr/>
      </dsp:nvSpPr>
      <dsp:spPr>
        <a:xfrm rot="5400000">
          <a:off x="4132765" y="-2993214"/>
          <a:ext cx="467112" cy="77265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875044"/>
              <a:satOff val="-2813"/>
              <a:lumOff val="-45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smtClean="0"/>
            <a:t>Диагностика</a:t>
          </a:r>
          <a:endParaRPr lang="ru-RU" sz="2800" kern="1200" dirty="0"/>
        </a:p>
      </dsp:txBody>
      <dsp:txXfrm rot="-5400000">
        <a:off x="503044" y="659310"/>
        <a:ext cx="7703753" cy="421506"/>
      </dsp:txXfrm>
    </dsp:sp>
    <dsp:sp modelId="{F2025107-7CB1-45D2-AB6A-819F5D4E4D92}">
      <dsp:nvSpPr>
        <dsp:cNvPr id="0" name=""/>
        <dsp:cNvSpPr/>
      </dsp:nvSpPr>
      <dsp:spPr>
        <a:xfrm rot="5400000">
          <a:off x="-107795" y="1377881"/>
          <a:ext cx="718633" cy="503043"/>
        </a:xfrm>
        <a:prstGeom prst="chevron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solidFill>
              <a:schemeClr val="tx2">
                <a:lumMod val="50000"/>
              </a:schemeClr>
            </a:solidFill>
          </a:endParaRPr>
        </a:p>
      </dsp:txBody>
      <dsp:txXfrm rot="-5400000">
        <a:off x="1" y="1521608"/>
        <a:ext cx="503043" cy="215590"/>
      </dsp:txXfrm>
    </dsp:sp>
    <dsp:sp modelId="{06C4C864-A991-4D71-986B-695C0177FC9E}">
      <dsp:nvSpPr>
        <dsp:cNvPr id="0" name=""/>
        <dsp:cNvSpPr/>
      </dsp:nvSpPr>
      <dsp:spPr>
        <a:xfrm rot="5400000">
          <a:off x="4132765" y="-2359636"/>
          <a:ext cx="467112" cy="77265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Индивидуальная работа</a:t>
          </a:r>
          <a:endParaRPr lang="ru-RU" sz="2800" kern="1200" dirty="0"/>
        </a:p>
      </dsp:txBody>
      <dsp:txXfrm rot="-5400000">
        <a:off x="503044" y="1292888"/>
        <a:ext cx="7703753" cy="421506"/>
      </dsp:txXfrm>
    </dsp:sp>
    <dsp:sp modelId="{B2294CAF-6E1E-495A-ADA8-1BBEAEE1CD1C}">
      <dsp:nvSpPr>
        <dsp:cNvPr id="0" name=""/>
        <dsp:cNvSpPr/>
      </dsp:nvSpPr>
      <dsp:spPr>
        <a:xfrm rot="5400000">
          <a:off x="-107795" y="2011459"/>
          <a:ext cx="718633" cy="503043"/>
        </a:xfrm>
        <a:prstGeom prst="chevron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solidFill>
              <a:schemeClr val="tx2">
                <a:lumMod val="50000"/>
              </a:schemeClr>
            </a:solidFill>
          </a:endParaRPr>
        </a:p>
      </dsp:txBody>
      <dsp:txXfrm rot="-5400000">
        <a:off x="1" y="2155186"/>
        <a:ext cx="503043" cy="215590"/>
      </dsp:txXfrm>
    </dsp:sp>
    <dsp:sp modelId="{12DA6F58-46FA-4F38-A400-34ED8361AEBB}">
      <dsp:nvSpPr>
        <dsp:cNvPr id="0" name=""/>
        <dsp:cNvSpPr/>
      </dsp:nvSpPr>
      <dsp:spPr>
        <a:xfrm rot="5400000">
          <a:off x="4132765" y="-1726057"/>
          <a:ext cx="467112" cy="77265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smtClean="0"/>
            <a:t>Подгрупповая коррекционная работа</a:t>
          </a:r>
          <a:endParaRPr lang="ru-RU" sz="2800" kern="1200" dirty="0"/>
        </a:p>
      </dsp:txBody>
      <dsp:txXfrm rot="-5400000">
        <a:off x="503044" y="1926467"/>
        <a:ext cx="7703753" cy="421506"/>
      </dsp:txXfrm>
    </dsp:sp>
    <dsp:sp modelId="{2C791644-1BB2-42F1-8BB9-82A6FB796EC2}">
      <dsp:nvSpPr>
        <dsp:cNvPr id="0" name=""/>
        <dsp:cNvSpPr/>
      </dsp:nvSpPr>
      <dsp:spPr>
        <a:xfrm rot="5400000">
          <a:off x="-107795" y="2645038"/>
          <a:ext cx="718633" cy="503043"/>
        </a:xfrm>
        <a:prstGeom prst="chevron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solidFill>
              <a:schemeClr val="tx2">
                <a:lumMod val="50000"/>
              </a:schemeClr>
            </a:solidFill>
          </a:endParaRPr>
        </a:p>
      </dsp:txBody>
      <dsp:txXfrm rot="-5400000">
        <a:off x="1" y="2788765"/>
        <a:ext cx="503043" cy="215590"/>
      </dsp:txXfrm>
    </dsp:sp>
    <dsp:sp modelId="{D073C0E6-4A51-41A7-A172-F39CC682643D}">
      <dsp:nvSpPr>
        <dsp:cNvPr id="0" name=""/>
        <dsp:cNvSpPr/>
      </dsp:nvSpPr>
      <dsp:spPr>
        <a:xfrm rot="5400000">
          <a:off x="4132765" y="-1092479"/>
          <a:ext cx="467112" cy="77265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smtClean="0"/>
            <a:t>Работа с родителями</a:t>
          </a:r>
          <a:endParaRPr lang="ru-RU" sz="2800" kern="1200" dirty="0"/>
        </a:p>
      </dsp:txBody>
      <dsp:txXfrm rot="-5400000">
        <a:off x="503044" y="2560045"/>
        <a:ext cx="7703753" cy="421506"/>
      </dsp:txXfrm>
    </dsp:sp>
    <dsp:sp modelId="{BEBE3FB8-975A-40F9-B4E2-3C9034F82690}">
      <dsp:nvSpPr>
        <dsp:cNvPr id="0" name=""/>
        <dsp:cNvSpPr/>
      </dsp:nvSpPr>
      <dsp:spPr>
        <a:xfrm rot="5400000">
          <a:off x="-107795" y="3278616"/>
          <a:ext cx="718633" cy="503043"/>
        </a:xfrm>
        <a:prstGeom prst="chevron">
          <a:avLst/>
        </a:prstGeom>
        <a:solidFill>
          <a:schemeClr val="accent3">
            <a:hueOff val="9375220"/>
            <a:satOff val="-14067"/>
            <a:lumOff val="-2288"/>
            <a:alphaOff val="0"/>
          </a:schemeClr>
        </a:solidFill>
        <a:ln w="9525" cap="flat" cmpd="sng" algn="ctr">
          <a:solidFill>
            <a:schemeClr val="accent3">
              <a:hueOff val="9375220"/>
              <a:satOff val="-14067"/>
              <a:lumOff val="-228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solidFill>
              <a:schemeClr val="tx2">
                <a:lumMod val="50000"/>
              </a:schemeClr>
            </a:solidFill>
          </a:endParaRPr>
        </a:p>
      </dsp:txBody>
      <dsp:txXfrm rot="-5400000">
        <a:off x="1" y="3422343"/>
        <a:ext cx="503043" cy="215590"/>
      </dsp:txXfrm>
    </dsp:sp>
    <dsp:sp modelId="{1A344A72-8AB9-41AA-8ACE-2F972EFFF529}">
      <dsp:nvSpPr>
        <dsp:cNvPr id="0" name=""/>
        <dsp:cNvSpPr/>
      </dsp:nvSpPr>
      <dsp:spPr>
        <a:xfrm rot="5400000">
          <a:off x="4132765" y="-458900"/>
          <a:ext cx="467112" cy="77265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9375220"/>
              <a:satOff val="-14067"/>
              <a:lumOff val="-228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smtClean="0"/>
            <a:t>Взаимодействие с воспитателями</a:t>
          </a:r>
          <a:endParaRPr lang="ru-RU" sz="2800" kern="1200" dirty="0"/>
        </a:p>
      </dsp:txBody>
      <dsp:txXfrm rot="-5400000">
        <a:off x="503044" y="3193624"/>
        <a:ext cx="7703753" cy="421506"/>
      </dsp:txXfrm>
    </dsp:sp>
    <dsp:sp modelId="{F74D40FB-20FF-47B5-AD9C-2C2BD31B82EB}">
      <dsp:nvSpPr>
        <dsp:cNvPr id="0" name=""/>
        <dsp:cNvSpPr/>
      </dsp:nvSpPr>
      <dsp:spPr>
        <a:xfrm rot="5400000">
          <a:off x="-107795" y="3912195"/>
          <a:ext cx="718633" cy="503043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solidFill>
              <a:schemeClr val="tx2">
                <a:lumMod val="50000"/>
              </a:schemeClr>
            </a:solidFill>
          </a:endParaRPr>
        </a:p>
      </dsp:txBody>
      <dsp:txXfrm rot="-5400000">
        <a:off x="1" y="4055922"/>
        <a:ext cx="503043" cy="215590"/>
      </dsp:txXfrm>
    </dsp:sp>
    <dsp:sp modelId="{A019430E-0266-4A50-BDED-6F1166DD39CF}">
      <dsp:nvSpPr>
        <dsp:cNvPr id="0" name=""/>
        <dsp:cNvSpPr/>
      </dsp:nvSpPr>
      <dsp:spPr>
        <a:xfrm rot="5400000">
          <a:off x="4132765" y="174677"/>
          <a:ext cx="467112" cy="77265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smtClean="0"/>
            <a:t>Самообразование </a:t>
          </a:r>
          <a:endParaRPr lang="ru-RU" sz="2800" kern="1200" dirty="0"/>
        </a:p>
      </dsp:txBody>
      <dsp:txXfrm rot="-5400000">
        <a:off x="503044" y="3827202"/>
        <a:ext cx="7703753" cy="4215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906539-7082-4769-A41C-123FBE5F89EA}">
      <dsp:nvSpPr>
        <dsp:cNvPr id="0" name=""/>
        <dsp:cNvSpPr/>
      </dsp:nvSpPr>
      <dsp:spPr>
        <a:xfrm>
          <a:off x="0" y="0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Интерактивная доска</a:t>
          </a:r>
          <a:endParaRPr lang="ru-RU" sz="2900" kern="1200" dirty="0"/>
        </a:p>
      </dsp:txBody>
      <dsp:txXfrm>
        <a:off x="1751113" y="0"/>
        <a:ext cx="6478486" cy="1051932"/>
      </dsp:txXfrm>
    </dsp:sp>
    <dsp:sp modelId="{B0ADE544-0530-452B-971F-80B20AEDE6E5}">
      <dsp:nvSpPr>
        <dsp:cNvPr id="0" name=""/>
        <dsp:cNvSpPr/>
      </dsp:nvSpPr>
      <dsp:spPr>
        <a:xfrm>
          <a:off x="105193" y="105193"/>
          <a:ext cx="1645920" cy="841546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594" t="-40892" r="-27778" b="-47108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181F85-3624-4E3F-9CB1-2D37DC3A80B4}">
      <dsp:nvSpPr>
        <dsp:cNvPr id="0" name=""/>
        <dsp:cNvSpPr/>
      </dsp:nvSpPr>
      <dsp:spPr>
        <a:xfrm>
          <a:off x="0" y="1157126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Использование компьютерных программ</a:t>
          </a:r>
          <a:endParaRPr lang="ru-RU" sz="2900" kern="1200" dirty="0"/>
        </a:p>
      </dsp:txBody>
      <dsp:txXfrm>
        <a:off x="1751113" y="1157126"/>
        <a:ext cx="6478486" cy="1051932"/>
      </dsp:txXfrm>
    </dsp:sp>
    <dsp:sp modelId="{74022423-D1B5-44C4-B9A2-2CFAC9681E7C}">
      <dsp:nvSpPr>
        <dsp:cNvPr id="0" name=""/>
        <dsp:cNvSpPr/>
      </dsp:nvSpPr>
      <dsp:spPr>
        <a:xfrm>
          <a:off x="105193" y="1262319"/>
          <a:ext cx="1645920" cy="841546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4274" t="-120069" r="-4274" b="-29931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B1559B-146E-437B-B43A-1629E741D7BC}">
      <dsp:nvSpPr>
        <dsp:cNvPr id="0" name=""/>
        <dsp:cNvSpPr/>
      </dsp:nvSpPr>
      <dsp:spPr>
        <a:xfrm>
          <a:off x="0" y="2314252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Использование Интернет-ресурсов</a:t>
          </a:r>
          <a:endParaRPr lang="ru-RU" sz="2900" kern="1200" dirty="0"/>
        </a:p>
      </dsp:txBody>
      <dsp:txXfrm>
        <a:off x="1751113" y="2314252"/>
        <a:ext cx="6478486" cy="1051932"/>
      </dsp:txXfrm>
    </dsp:sp>
    <dsp:sp modelId="{CD0EFA8A-B2D4-4164-A6DA-8814BB02DC44}">
      <dsp:nvSpPr>
        <dsp:cNvPr id="0" name=""/>
        <dsp:cNvSpPr/>
      </dsp:nvSpPr>
      <dsp:spPr>
        <a:xfrm>
          <a:off x="105193" y="2419445"/>
          <a:ext cx="1645920" cy="84154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346545-58D2-45FB-BDD0-77F9DF8346AD}">
      <dsp:nvSpPr>
        <dsp:cNvPr id="0" name=""/>
        <dsp:cNvSpPr/>
      </dsp:nvSpPr>
      <dsp:spPr>
        <a:xfrm>
          <a:off x="0" y="3471378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Создание собственных мультимедийных проектов</a:t>
          </a:r>
          <a:endParaRPr lang="ru-RU" sz="2900" kern="1200" dirty="0"/>
        </a:p>
      </dsp:txBody>
      <dsp:txXfrm>
        <a:off x="1751113" y="3471378"/>
        <a:ext cx="6478486" cy="1051932"/>
      </dsp:txXfrm>
    </dsp:sp>
    <dsp:sp modelId="{C4FB7323-8297-42A2-8BB6-1965B0E7B5DB}">
      <dsp:nvSpPr>
        <dsp:cNvPr id="0" name=""/>
        <dsp:cNvSpPr/>
      </dsp:nvSpPr>
      <dsp:spPr>
        <a:xfrm>
          <a:off x="105193" y="3576571"/>
          <a:ext cx="1645920" cy="841546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068" t="2075" r="-1068" b="-48075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B131F-9D32-4209-802A-2C78DE067C5B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B415E-41E0-4CE4-871F-34C065A74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55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B415E-41E0-4CE4-871F-34C065A7422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B415E-41E0-4CE4-871F-34C065A7422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://www.pro-projector.ru/prods/2516.jpg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8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0.png"/><Relationship Id="rId10" Type="http://schemas.microsoft.com/office/2007/relationships/diagramDrawing" Target="../diagrams/drawing1.xml"/><Relationship Id="rId4" Type="http://schemas.openxmlformats.org/officeDocument/2006/relationships/image" Target="../media/image9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jpeg"/><Relationship Id="rId10" Type="http://schemas.openxmlformats.org/officeDocument/2006/relationships/image" Target="../media/image39.jpg"/><Relationship Id="rId4" Type="http://schemas.openxmlformats.org/officeDocument/2006/relationships/image" Target="../media/image33.png"/><Relationship Id="rId9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051720" y="5157192"/>
            <a:ext cx="6239612" cy="153657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Учитель-логопед  Батырь Инна Владимировна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ЦРР – д/с «8 марта» г.Зернограда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 год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7" y="548680"/>
            <a:ext cx="792088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Dotum" pitchFamily="34" charset="-127"/>
                <a:cs typeface="Estrangelo Edessa" pitchFamily="66" charset="0"/>
              </a:rPr>
              <a:t>Использование информационно-коммуникационных технологий в логопедической практике</a:t>
            </a:r>
            <a:endParaRPr lang="ru-RU" sz="4000" b="1" i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  <a:ea typeface="Dotum" pitchFamily="34" charset="-127"/>
              <a:cs typeface="Estrangelo Edessa" pitchFamily="66" charset="0"/>
            </a:endParaRPr>
          </a:p>
        </p:txBody>
      </p:sp>
      <p:pic>
        <p:nvPicPr>
          <p:cNvPr id="6" name="Picture 2" descr="C:\Users\user\Desktop\3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0781" y="4338051"/>
            <a:ext cx="2423995" cy="22174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48680"/>
            <a:ext cx="7992888" cy="309634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i="1" dirty="0" smtClean="0">
                <a:solidFill>
                  <a:srgbClr val="FF0000"/>
                </a:solidFill>
                <a:latin typeface="Franklin Gothic Medium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Информационно-коммуникационные технологии (ИКТ)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это обобщающее понятие, описывающее различные методы, способы и алгоритмы сбора, хранения, обработки, представления и передачи информации.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9" descr="19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5445224"/>
            <a:ext cx="1368152" cy="1026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13491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05368" y="4437112"/>
            <a:ext cx="1327005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2516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3429000"/>
            <a:ext cx="2924944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kakvosstanovit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5517232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33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7784" y="4365104"/>
            <a:ext cx="2423995" cy="22174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5400" b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«…внедрение современных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информационных технологий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доступность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качественных государственных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услуг в этой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сфере, расширение возможностей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широкополосного доступа –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это главные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показатели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развития информационного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общества сегодня в стране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. Массовое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введение принципиально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новых технологий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в систему управления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образованием требует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специальной организации, как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самого процесса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информатизации, так и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последующего сопровождения эксплуатации информационных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ресурсов…»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2800" b="1" dirty="0">
                <a:latin typeface="Arial,Bold"/>
              </a:rPr>
              <a:t>Д. А. Медведев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Средства ИКТ</a:t>
            </a:r>
            <a:endParaRPr lang="ru-RU" sz="3600" b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ww.playcast.ru/uploads/2015/02/20/122333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0635" y="2391932"/>
            <a:ext cx="1610415" cy="1324566"/>
          </a:xfrm>
          <a:prstGeom prst="rect">
            <a:avLst/>
          </a:prstGeom>
          <a:noFill/>
        </p:spPr>
      </p:pic>
      <p:pic>
        <p:nvPicPr>
          <p:cNvPr id="2052" name="Picture 4" descr="http://zizaza.com/cache/big_thumb/iconset/172982/80907/PNG/256/ipod_video/apple_video_green_ipo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9778" y="3717032"/>
            <a:ext cx="1152128" cy="1152128"/>
          </a:xfrm>
          <a:prstGeom prst="rect">
            <a:avLst/>
          </a:prstGeom>
          <a:noFill/>
        </p:spPr>
      </p:pic>
      <p:pic>
        <p:nvPicPr>
          <p:cNvPr id="2054" name="Picture 6" descr="http://bluecop-xbmc-repo.googlecode.com/svn/trunk/plugin.video.cbs/resources/images/tv_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2858" y="4869160"/>
            <a:ext cx="1728192" cy="1728192"/>
          </a:xfrm>
          <a:prstGeom prst="rect">
            <a:avLst/>
          </a:prstGeom>
          <a:noFill/>
        </p:spPr>
      </p:pic>
      <p:pic>
        <p:nvPicPr>
          <p:cNvPr id="2058" name="Picture 10" descr="http://img-fotki.yandex.ru/get/4607/lulu0501.c0/0_61ceb_d7f24a7b_or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3449" y="1196752"/>
            <a:ext cx="884785" cy="902842"/>
          </a:xfrm>
          <a:prstGeom prst="rect">
            <a:avLst/>
          </a:prstGeom>
          <a:noFill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5887980"/>
              </p:ext>
            </p:extLst>
          </p:nvPr>
        </p:nvGraphicFramePr>
        <p:xfrm>
          <a:off x="35117" y="1196752"/>
          <a:ext cx="813704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«Если мы хотим идти вперед, то одна нога должна оставаться на месте, в то время как другая делает следующий шаг.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первый закон всякого прогресса, одинаково применимый как к целым народам, так и к отдельным людям»</a:t>
            </a:r>
          </a:p>
          <a:p>
            <a:endParaRPr lang="ru-RU" dirty="0"/>
          </a:p>
          <a:p>
            <a:pPr algn="r"/>
            <a:r>
              <a:rPr lang="ru-RU" dirty="0" err="1"/>
              <a:t>Йожеф</a:t>
            </a:r>
            <a:r>
              <a:rPr lang="ru-RU" dirty="0"/>
              <a:t> Этвеш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93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Применение  ИКТ в работе учителя-логопеда </a:t>
            </a:r>
            <a:endParaRPr lang="ru-RU" b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7394208"/>
              </p:ext>
            </p:extLst>
          </p:nvPr>
        </p:nvGraphicFramePr>
        <p:xfrm>
          <a:off x="395536" y="198884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717032"/>
            <a:ext cx="3779912" cy="2834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940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81407" y="260590"/>
            <a:ext cx="8686800" cy="104435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hangingPunct="1"/>
            <a:r>
              <a:rPr lang="ru-RU" sz="32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</a:rPr>
              <a:t>Возможности ИКТ в коррекционной работе</a:t>
            </a:r>
            <a:endParaRPr lang="ru-RU" sz="3200" b="1" dirty="0" smtClean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8203" name="Rectangle 12"/>
          <p:cNvSpPr>
            <a:spLocks noChangeArrowheads="1"/>
          </p:cNvSpPr>
          <p:nvPr/>
        </p:nvSpPr>
        <p:spPr bwMode="auto">
          <a:xfrm>
            <a:off x="7676" y="1071801"/>
            <a:ext cx="8783081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</a:rPr>
              <a:t>Использование ИКТ      </a:t>
            </a:r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</a:rPr>
              <a:t>не </a:t>
            </a:r>
            <a:r>
              <a:rPr lang="ru-RU" sz="2000" b="1" u="sng" dirty="0">
                <a:solidFill>
                  <a:srgbClr val="FF0000"/>
                </a:solidFill>
                <a:latin typeface="Times New Roman" pitchFamily="18" charset="0"/>
              </a:rPr>
              <a:t>предусматривает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обучение детей основам информатики и вычислительной </a:t>
            </a:r>
            <a:r>
              <a:rPr lang="ru-RU" sz="2000" b="1" dirty="0" smtClean="0">
                <a:latin typeface="Times New Roman" pitchFamily="18" charset="0"/>
              </a:rPr>
              <a:t>техники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</a:rPr>
              <a:t>повышение мотивации детей к трудным для ним видам деятельности;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</a:rPr>
              <a:t>автоматизация речевых навыков с коррекцией звукопроизношения;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</a:rPr>
              <a:t>р</a:t>
            </a:r>
            <a:r>
              <a:rPr lang="ru-RU" sz="2000" dirty="0" smtClean="0">
                <a:latin typeface="Times New Roman" pitchFamily="18" charset="0"/>
              </a:rPr>
              <a:t>азвитие уверенного речевого поведения и устранения тревожных состояний;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</a:rPr>
              <a:t>расширение кругозора дошкольников, развитие познавательных процессов;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</a:rPr>
              <a:t>п</a:t>
            </a:r>
            <a:r>
              <a:rPr lang="ru-RU" sz="2000" dirty="0" smtClean="0">
                <a:latin typeface="Times New Roman" pitchFamily="18" charset="0"/>
              </a:rPr>
              <a:t>овышение эффективности усвоения материала детьми;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</a:rPr>
              <a:t>п</a:t>
            </a:r>
            <a:r>
              <a:rPr lang="ru-RU" sz="2000" dirty="0" smtClean="0">
                <a:latin typeface="Times New Roman" pitchFamily="18" charset="0"/>
              </a:rPr>
              <a:t>овышение скорости запоминания материала;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</a:rPr>
              <a:t>а</a:t>
            </a:r>
            <a:r>
              <a:rPr lang="ru-RU" sz="2000" dirty="0" smtClean="0">
                <a:latin typeface="Times New Roman" pitchFamily="18" charset="0"/>
              </a:rPr>
              <a:t>ктивизация и развитие высших психических функций;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</a:rPr>
              <a:t>р</a:t>
            </a:r>
            <a:r>
              <a:rPr lang="ru-RU" sz="2000" dirty="0" smtClean="0">
                <a:latin typeface="Times New Roman" pitchFamily="18" charset="0"/>
              </a:rPr>
              <a:t>еализация индивидуального подхода;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</a:rPr>
              <a:t>н</a:t>
            </a:r>
            <a:r>
              <a:rPr lang="ru-RU" sz="2000" dirty="0" smtClean="0">
                <a:latin typeface="Times New Roman" pitchFamily="18" charset="0"/>
              </a:rPr>
              <a:t>овый уровень реализации принципа научности;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</a:rPr>
              <a:t>п</a:t>
            </a:r>
            <a:r>
              <a:rPr lang="ru-RU" sz="2000" dirty="0" smtClean="0">
                <a:latin typeface="Times New Roman" pitchFamily="18" charset="0"/>
              </a:rPr>
              <a:t>одготовка детей к миру, построенному на цифровых технологиях</a:t>
            </a:r>
            <a:endParaRPr lang="ru-RU" sz="2000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20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Направления использования ИКТ</a:t>
            </a:r>
            <a:endParaRPr lang="ru-RU" sz="3600" b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852520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Требования </a:t>
            </a:r>
            <a:r>
              <a:rPr lang="ru-RU" b="1" dirty="0" err="1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СанПин</a:t>
            </a:r>
            <a:endParaRPr lang="ru-RU" b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628800"/>
            <a:ext cx="77768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четкое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контрастное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изображение; 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легкие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шторы или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жалюзи;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 должен иметь антистатическое покрытие, не допускается использование ковровых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покрытий;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проветривание и влажная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уборка;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продолжительность 25-30 минут.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раза в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неделю;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бязательна гимнастика для глаз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405" y="4653136"/>
            <a:ext cx="2267744" cy="170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914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63" y="825468"/>
            <a:ext cx="3293142" cy="2469857"/>
          </a:xfrm>
          <a:prstGeom prst="rect">
            <a:avLst/>
          </a:prstGeom>
        </p:spPr>
      </p:pic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68" y="825468"/>
            <a:ext cx="3038575" cy="2397969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11" y="3492999"/>
            <a:ext cx="3281363" cy="2461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568" y="3520710"/>
            <a:ext cx="3335192" cy="2501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98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Компьютерные программы</a:t>
            </a:r>
            <a:endParaRPr lang="ru-RU" sz="360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2" descr="C:\Users\luda\Desktop\картинки\A7yT_big[1].png"/>
          <p:cNvPicPr>
            <a:picLocks noChangeAspect="1" noChangeArrowheads="1"/>
          </p:cNvPicPr>
          <p:nvPr/>
        </p:nvPicPr>
        <p:blipFill rotWithShape="1">
          <a:blip r:embed="rId2" cstate="print"/>
          <a:srcRect b="18620"/>
          <a:stretch/>
        </p:blipFill>
        <p:spPr bwMode="auto">
          <a:xfrm>
            <a:off x="5004048" y="1397323"/>
            <a:ext cx="3240360" cy="4014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1" descr="C:\Users\luda\Desktop\картинки\03lab2m5j122718308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74" y="1389865"/>
            <a:ext cx="3209330" cy="24096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C:\Users\luda\Desktop\картинки\05lab2m5j1227055206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950" y="4222396"/>
            <a:ext cx="3203159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59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r="9664"/>
          <a:stretch/>
        </p:blipFill>
        <p:spPr>
          <a:xfrm>
            <a:off x="539552" y="548680"/>
            <a:ext cx="3516923" cy="2504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6" r="9987"/>
          <a:stretch/>
        </p:blipFill>
        <p:spPr>
          <a:xfrm>
            <a:off x="395536" y="3357782"/>
            <a:ext cx="3516923" cy="2418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3" r="9771"/>
          <a:stretch/>
        </p:blipFill>
        <p:spPr>
          <a:xfrm>
            <a:off x="4776814" y="593582"/>
            <a:ext cx="3477057" cy="2415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8" r="9916"/>
          <a:stretch/>
        </p:blipFill>
        <p:spPr>
          <a:xfrm>
            <a:off x="4776814" y="3280970"/>
            <a:ext cx="3646460" cy="2572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534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332656"/>
            <a:ext cx="8208912" cy="6156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" y="404664"/>
            <a:ext cx="8172400" cy="6129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228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Процесс взаимодействия с родителями</a:t>
            </a:r>
            <a:endParaRPr lang="ru-RU" sz="3600" b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Создание страничек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родителей на сайте МБДОУ;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Общение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родителями в режиме он-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лайн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через сайт ДОО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Презентация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достижений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детей.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Индивидуальное консультирование.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58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3184" y="399764"/>
            <a:ext cx="8496944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/>
              <a:t>Ваше отношение к использованию ИКТ в детском саду.</a:t>
            </a:r>
          </a:p>
          <a:p>
            <a:r>
              <a:rPr lang="ru-RU" dirty="0" smtClean="0"/>
              <a:t>А) считаю возможным их использование;</a:t>
            </a:r>
          </a:p>
          <a:p>
            <a:r>
              <a:rPr lang="ru-RU" dirty="0" smtClean="0"/>
              <a:t>Б) использование должно быть ограничено;</a:t>
            </a:r>
          </a:p>
          <a:p>
            <a:r>
              <a:rPr lang="ru-RU" dirty="0" smtClean="0"/>
              <a:t>В)</a:t>
            </a:r>
            <a:r>
              <a:rPr lang="ru-RU" dirty="0"/>
              <a:t> должны </a:t>
            </a:r>
            <a:r>
              <a:rPr lang="ru-RU" dirty="0" smtClean="0"/>
              <a:t>использоваться.</a:t>
            </a:r>
          </a:p>
          <a:p>
            <a:r>
              <a:rPr lang="ru-RU" dirty="0" smtClean="0"/>
              <a:t>2. </a:t>
            </a:r>
            <a:r>
              <a:rPr lang="ru-RU" b="1" dirty="0" smtClean="0"/>
              <a:t>Для чего из вышеперечисленного ребенок в Вашей семье использует компьютер?</a:t>
            </a:r>
          </a:p>
          <a:p>
            <a:r>
              <a:rPr lang="ru-RU" dirty="0" smtClean="0"/>
              <a:t>А) смотрит видеоролики, слушает аудиосказки;</a:t>
            </a:r>
          </a:p>
          <a:p>
            <a:r>
              <a:rPr lang="ru-RU" dirty="0" smtClean="0"/>
              <a:t>Б) играет;</a:t>
            </a:r>
          </a:p>
          <a:p>
            <a:r>
              <a:rPr lang="ru-RU" dirty="0" smtClean="0"/>
              <a:t>В) занимается специальными развивающими программами;</a:t>
            </a:r>
          </a:p>
          <a:p>
            <a:r>
              <a:rPr lang="ru-RU" dirty="0" smtClean="0"/>
              <a:t>Г) не разрешаем пользоваться компьютером дома.</a:t>
            </a:r>
          </a:p>
          <a:p>
            <a:r>
              <a:rPr lang="ru-RU" b="1" dirty="0" smtClean="0"/>
              <a:t>3. Следите ли Вы за тем, чем занимается ребенок за компьютером?</a:t>
            </a:r>
          </a:p>
          <a:p>
            <a:r>
              <a:rPr lang="ru-RU" dirty="0" smtClean="0"/>
              <a:t>А) да;</a:t>
            </a:r>
          </a:p>
          <a:p>
            <a:r>
              <a:rPr lang="ru-RU" dirty="0" smtClean="0"/>
              <a:t>Б)нет;</a:t>
            </a:r>
          </a:p>
          <a:p>
            <a:r>
              <a:rPr lang="ru-RU" dirty="0" smtClean="0"/>
              <a:t>В)стараюсь, но не всегда получается.</a:t>
            </a:r>
          </a:p>
          <a:p>
            <a:r>
              <a:rPr lang="ru-RU" b="1" dirty="0" smtClean="0"/>
              <a:t>4. С какими моментами использования компьютера Вы согласны?</a:t>
            </a:r>
          </a:p>
          <a:p>
            <a:r>
              <a:rPr lang="ru-RU" dirty="0" smtClean="0"/>
              <a:t>А) компьютерные игры развивают ребенка (психические процессы);</a:t>
            </a:r>
          </a:p>
          <a:p>
            <a:r>
              <a:rPr lang="ru-RU" dirty="0" smtClean="0"/>
              <a:t>Б) ребенок, владеющий компьютером, более уверен, т.к. ему открыт доступ в современный мир;</a:t>
            </a:r>
          </a:p>
          <a:p>
            <a:r>
              <a:rPr lang="ru-RU" dirty="0" smtClean="0"/>
              <a:t>В) нет положительных моментов в использовании  компьютера.</a:t>
            </a:r>
          </a:p>
          <a:p>
            <a:r>
              <a:rPr lang="ru-RU" b="1" dirty="0" smtClean="0"/>
              <a:t>5. Посещаете ли Вы сайт нашего учреждения?</a:t>
            </a:r>
          </a:p>
          <a:p>
            <a:r>
              <a:rPr lang="ru-RU" dirty="0" smtClean="0"/>
              <a:t>А) да, очень часто;</a:t>
            </a:r>
          </a:p>
          <a:p>
            <a:r>
              <a:rPr lang="ru-RU" dirty="0" smtClean="0"/>
              <a:t>Б) изредка;</a:t>
            </a:r>
          </a:p>
          <a:p>
            <a:r>
              <a:rPr lang="ru-RU" dirty="0" smtClean="0"/>
              <a:t>В) первый раз о нем слышу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4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«Ваше отношение к использованию ИКТ в детском саду»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2573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1497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«Для чего обычно в Вашей семье используется компьютер?»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77676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242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«Следите ли Вы за тем, чем занимается ребенок за компьютером?»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730541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240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«С какими моментами использования ИКТ Вы согласны?»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2560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537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«Посещаете ли Вы сайт МБДОУ?»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0937100"/>
              </p:ext>
            </p:extLst>
          </p:nvPr>
        </p:nvGraphicFramePr>
        <p:xfrm>
          <a:off x="323528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271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сайт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73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«Использование ИКТ для организации деятельности педагогов»</a:t>
            </a:r>
            <a:endParaRPr lang="ru-RU" sz="3600" b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03" y="3789040"/>
            <a:ext cx="3499545" cy="2624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140968"/>
            <a:ext cx="3416893" cy="2562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087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ru-RU" sz="3600" b="1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достижения педагогом профессиональной </a:t>
            </a:r>
            <a:r>
              <a:rPr lang="ru-RU" sz="36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ИКТ-компетентности</a:t>
            </a:r>
            <a:r>
              <a:rPr lang="ru-RU" sz="3600" b="1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5429200"/>
          </a:xfrm>
        </p:spPr>
        <p:txBody>
          <a:bodyPr>
            <a:normAutofit fontScale="47500" lnSpcReduction="20000"/>
          </a:bodyPr>
          <a:lstStyle/>
          <a:p>
            <a:pPr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Введение Федерального государственного образовательного стандарта;</a:t>
            </a:r>
          </a:p>
          <a:p>
            <a:pPr lvl="0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Наличие достаточной технологической базы (требование ФГОС): широкополосный канал-интернет, постоянный доступ к мобильному компьютеру, инструментарий информационной среды (ИС), установленный в образовательном учреждении;</a:t>
            </a:r>
          </a:p>
          <a:p>
            <a:pPr lvl="0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Наличие потребности у педагога, установки администрации образовательного учреждения на действительную реализацию ФГОС, принятие локальных нормативных актов о работе коллектива образовательного учреждения в ИС;</a:t>
            </a:r>
          </a:p>
          <a:p>
            <a:pPr lvl="0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Начальное освоение педагогом базовой ИКТ-компетентности в системе повышения квалификации.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362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Взаимодействие с педагогами</a:t>
            </a:r>
            <a:endParaRPr lang="ru-RU" b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Распространение и внедрение передового педагогического опыта;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Знакомство с профессиональным опытом не только российских, но и зарубежных педагогов;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Участие во всероссийских и международных интернет-конкурсах, проектах  и конференциях. </a:t>
            </a:r>
          </a:p>
          <a:p>
            <a:pPr marL="0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Эффективной формой самообразования является участие в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вебинарах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18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7753">
            <a:off x="328146" y="687094"/>
            <a:ext cx="1560050" cy="22067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6317">
            <a:off x="1435977" y="687316"/>
            <a:ext cx="1560053" cy="22067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2910">
            <a:off x="2079682" y="728774"/>
            <a:ext cx="1565577" cy="22154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4476">
            <a:off x="3084288" y="733159"/>
            <a:ext cx="1560049" cy="22067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5343">
            <a:off x="4242999" y="778443"/>
            <a:ext cx="1541989" cy="21794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8612">
            <a:off x="297763" y="4033353"/>
            <a:ext cx="2624546" cy="18879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9141">
            <a:off x="4992993" y="797628"/>
            <a:ext cx="1549485" cy="217365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6229">
            <a:off x="6070990" y="894709"/>
            <a:ext cx="1496928" cy="21182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1172">
            <a:off x="7150496" y="694755"/>
            <a:ext cx="1533768" cy="216683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5332">
            <a:off x="5854323" y="4187902"/>
            <a:ext cx="2959020" cy="184938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8797">
            <a:off x="1244911" y="4284094"/>
            <a:ext cx="3203848" cy="200240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337">
            <a:off x="3469662" y="4272521"/>
            <a:ext cx="3170971" cy="198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7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Выводы</a:t>
            </a:r>
            <a:endParaRPr lang="ru-RU" b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Использование ИКТ в работе логопеда: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  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становятся необходимым средством обучения детей с нарушениями речи;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повышает мотивацию ребенка к логопедическим занятиям, способствует повышению речевой и познавательной активности;</a:t>
            </a:r>
          </a:p>
          <a:p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способствует повышению самооценки ребенка (система поощрений – компьютерные герои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);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экономит силы педагога при подготовке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к НОД;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позволяет проводить образовательную деятельность в игровой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форме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161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49433"/>
            <a:ext cx="849694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/>
            <a:endParaRPr lang="ru-RU" sz="2800" b="1" i="1" dirty="0" smtClean="0">
              <a:latin typeface="Calibri" pitchFamily="34" charset="0"/>
              <a:cs typeface="Times New Roman" pitchFamily="18" charset="0"/>
            </a:endParaRPr>
          </a:p>
          <a:p>
            <a:pPr algn="r" eaLnBrk="0" hangingPunct="0"/>
            <a:endParaRPr lang="ru-RU" sz="2800" b="1" i="1" dirty="0">
              <a:latin typeface="Calibri" pitchFamily="34" charset="0"/>
              <a:cs typeface="Times New Roman" pitchFamily="18" charset="0"/>
            </a:endParaRPr>
          </a:p>
          <a:p>
            <a:pPr algn="r" eaLnBrk="0" hangingPunct="0"/>
            <a:endParaRPr lang="ru-RU" sz="2800" b="1" i="1" dirty="0" smtClean="0">
              <a:latin typeface="Calibri" pitchFamily="34" charset="0"/>
              <a:cs typeface="Times New Roman" pitchFamily="18" charset="0"/>
            </a:endParaRPr>
          </a:p>
          <a:p>
            <a:pPr algn="r" eaLnBrk="0" hangingPunct="0"/>
            <a:endParaRPr lang="ru-RU" sz="2800" b="1" i="1" dirty="0">
              <a:latin typeface="Calibri" pitchFamily="34" charset="0"/>
              <a:cs typeface="Times New Roman" pitchFamily="18" charset="0"/>
            </a:endParaRPr>
          </a:p>
          <a:p>
            <a:pPr algn="r" eaLnBrk="0" hangingPunct="0"/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Если </a:t>
            </a:r>
            <a:r>
              <a:rPr lang="ru-RU" sz="2800" b="1" i="1" dirty="0">
                <a:latin typeface="Calibri" pitchFamily="34" charset="0"/>
                <a:cs typeface="Times New Roman" pitchFamily="18" charset="0"/>
              </a:rPr>
              <a:t>хочешь воспитать в детях смелость ума</a:t>
            </a:r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,            </a:t>
            </a:r>
            <a:r>
              <a:rPr lang="ru-RU" sz="2800" b="1" i="1" dirty="0">
                <a:latin typeface="Calibri" pitchFamily="34" charset="0"/>
                <a:cs typeface="Times New Roman" pitchFamily="18" charset="0"/>
              </a:rPr>
              <a:t>интерес к серьёзной </a:t>
            </a:r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интеллектуальной </a:t>
            </a:r>
            <a:r>
              <a:rPr lang="ru-RU" sz="2800" b="1" i="1" dirty="0">
                <a:latin typeface="Calibri" pitchFamily="34" charset="0"/>
                <a:cs typeface="Times New Roman" pitchFamily="18" charset="0"/>
              </a:rPr>
              <a:t>работе,</a:t>
            </a:r>
            <a:endParaRPr lang="ru-RU" sz="2800" b="1" dirty="0">
              <a:latin typeface="Calibri" pitchFamily="34" charset="0"/>
            </a:endParaRPr>
          </a:p>
          <a:p>
            <a:pPr algn="r" eaLnBrk="0" hangingPunct="0"/>
            <a:r>
              <a:rPr lang="ru-RU" sz="2800" b="1" i="1" dirty="0">
                <a:latin typeface="Calibri" pitchFamily="34" charset="0"/>
                <a:cs typeface="Times New Roman" pitchFamily="18" charset="0"/>
              </a:rPr>
              <a:t>              </a:t>
            </a:r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b="1" i="1" dirty="0">
                <a:latin typeface="Calibri" pitchFamily="34" charset="0"/>
                <a:cs typeface="Times New Roman" pitchFamily="18" charset="0"/>
              </a:rPr>
              <a:t>самостоятельность как </a:t>
            </a:r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личностную черту,   </a:t>
            </a:r>
            <a:r>
              <a:rPr lang="ru-RU" sz="2800" b="1" i="1" dirty="0">
                <a:latin typeface="Calibri" pitchFamily="34" charset="0"/>
                <a:cs typeface="Times New Roman" pitchFamily="18" charset="0"/>
              </a:rPr>
              <a:t>вселить  в  них  радость  сотворчества,</a:t>
            </a:r>
            <a:endParaRPr lang="ru-RU" sz="2800" b="1" dirty="0">
              <a:latin typeface="Calibri" pitchFamily="34" charset="0"/>
            </a:endParaRPr>
          </a:p>
          <a:p>
            <a:pPr algn="r" eaLnBrk="0" hangingPunct="0"/>
            <a:r>
              <a:rPr lang="ru-RU" sz="2800" b="1" i="1" dirty="0">
                <a:latin typeface="Calibri" pitchFamily="34" charset="0"/>
                <a:cs typeface="Times New Roman" pitchFamily="18" charset="0"/>
              </a:rPr>
              <a:t>        </a:t>
            </a:r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то </a:t>
            </a:r>
            <a:r>
              <a:rPr lang="ru-RU" sz="2800" b="1" i="1" dirty="0">
                <a:latin typeface="Calibri" pitchFamily="34" charset="0"/>
                <a:cs typeface="Times New Roman" pitchFamily="18" charset="0"/>
              </a:rPr>
              <a:t>создавай  им такие условия, </a:t>
            </a:r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чтобы искорки  их </a:t>
            </a:r>
            <a:r>
              <a:rPr lang="ru-RU" sz="2800" b="1" i="1" dirty="0">
                <a:latin typeface="Calibri" pitchFamily="34" charset="0"/>
                <a:cs typeface="Times New Roman" pitchFamily="18" charset="0"/>
              </a:rPr>
              <a:t>мыслей образовывали царство мыслей, </a:t>
            </a:r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b="1" i="1" dirty="0">
                <a:latin typeface="Calibri" pitchFamily="34" charset="0"/>
                <a:cs typeface="Times New Roman" pitchFamily="18" charset="0"/>
              </a:rPr>
              <a:t>дай возможность им почувствовать себя в нём властелинами.</a:t>
            </a:r>
          </a:p>
          <a:p>
            <a:pPr eaLnBrk="0" hangingPunct="0"/>
            <a:endParaRPr lang="ru-RU" sz="2800" b="1" i="1" dirty="0">
              <a:latin typeface="Calibri" pitchFamily="34" charset="0"/>
              <a:cs typeface="Times New Roman" pitchFamily="18" charset="0"/>
            </a:endParaRPr>
          </a:p>
          <a:p>
            <a:pPr algn="r" eaLnBrk="0" hangingPunct="0"/>
            <a:r>
              <a:rPr lang="ru-RU" sz="28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Calibri" pitchFamily="34" charset="0"/>
                <a:cs typeface="Times New Roman" pitchFamily="18" charset="0"/>
              </a:rPr>
              <a:t>Ш.А.Амонашвили</a:t>
            </a:r>
            <a:r>
              <a:rPr lang="ru-RU" b="1" dirty="0">
                <a:latin typeface="Calibri" pitchFamily="34" charset="0"/>
                <a:cs typeface="Times New Roman" pitchFamily="18" charset="0"/>
              </a:rPr>
              <a:t>.    </a:t>
            </a:r>
            <a:endParaRPr lang="ru-RU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74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348880"/>
            <a:ext cx="8229600" cy="1143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Благодарю за внимание</a:t>
            </a:r>
            <a:endParaRPr lang="ru-RU" sz="4800" b="1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001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828</Words>
  <Application>Microsoft Office PowerPoint</Application>
  <PresentationFormat>Экран (4:3)</PresentationFormat>
  <Paragraphs>124</Paragraphs>
  <Slides>31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Презентация PowerPoint</vt:lpstr>
      <vt:lpstr>Актуальность</vt:lpstr>
      <vt:lpstr>Средства ИКТ</vt:lpstr>
      <vt:lpstr>Презентация PowerPoint</vt:lpstr>
      <vt:lpstr>Применение  ИКТ в работе учителя-логопеда </vt:lpstr>
      <vt:lpstr>Презентация PowerPoint</vt:lpstr>
      <vt:lpstr>Возможности ИКТ в коррекционной работе</vt:lpstr>
      <vt:lpstr>Направления использования ИКТ</vt:lpstr>
      <vt:lpstr>Требования СанПин</vt:lpstr>
      <vt:lpstr>Презентация PowerPoint</vt:lpstr>
      <vt:lpstr>Презентация PowerPoint</vt:lpstr>
      <vt:lpstr>Компьютерные программы</vt:lpstr>
      <vt:lpstr>Презентация PowerPoint</vt:lpstr>
      <vt:lpstr>Презентация PowerPoint</vt:lpstr>
      <vt:lpstr>Презентация PowerPoint</vt:lpstr>
      <vt:lpstr>Процесс взаимодействия с родителями</vt:lpstr>
      <vt:lpstr>Презентация PowerPoint</vt:lpstr>
      <vt:lpstr>«Ваше отношение к использованию ИКТ в детском саду»</vt:lpstr>
      <vt:lpstr>«Для чего обычно в Вашей семье используется компьютер?» </vt:lpstr>
      <vt:lpstr>«Следите ли Вы за тем, чем занимается ребенок за компьютером?»</vt:lpstr>
      <vt:lpstr>«С какими моментами использования ИКТ Вы согласны?»</vt:lpstr>
      <vt:lpstr>«Посещаете ли Вы сайт МБДОУ?»</vt:lpstr>
      <vt:lpstr>сайт</vt:lpstr>
      <vt:lpstr>«Использование ИКТ для организации деятельности педагогов»</vt:lpstr>
      <vt:lpstr> Модель достижения педагогом профессиональной   ИКТ-компетентности:</vt:lpstr>
      <vt:lpstr>Взаимодействие с педагогами</vt:lpstr>
      <vt:lpstr>Презентация PowerPoint</vt:lpstr>
      <vt:lpstr>Выводы</vt:lpstr>
      <vt:lpstr>Презентация PowerPoint</vt:lpstr>
      <vt:lpstr>Благодарю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Иннусичка</cp:lastModifiedBy>
  <cp:revision>64</cp:revision>
  <dcterms:created xsi:type="dcterms:W3CDTF">2015-10-20T18:40:54Z</dcterms:created>
  <dcterms:modified xsi:type="dcterms:W3CDTF">2016-01-18T23:23:26Z</dcterms:modified>
</cp:coreProperties>
</file>