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6600CC"/>
    <a:srgbClr val="FF5050"/>
    <a:srgbClr val="FFFF00"/>
    <a:srgbClr val="339933"/>
    <a:srgbClr val="FF9900"/>
    <a:srgbClr val="FF00FF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45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997CC-BB09-4EA4-AA32-6782A88DDCAE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3EE62-FDDA-4D56-8BCF-8B2E29B06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53F91-F6C3-4C9B-8D6C-9C40A58134F1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103FD-20A8-4A49-9FD7-D7F4FC58C7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C393E-5069-4DC5-BD93-9FDAEE68BDAC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FB402-33B5-4AF1-BF1D-21E30C28B4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891F0-9B2C-43C8-AF63-C484C3D3F9BB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CDCA4-AA95-4B15-B224-A580DAFE3A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83B1A-E42D-49FF-AAF6-D03E502A5A17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A94DE-FE26-4155-949A-EB580ACC09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324DE-71EA-4BAC-98B8-90C5E7BD801F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08A8F-1205-4173-93B5-355F34935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4C829-9ADC-4499-8963-25A8077E6C74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AEC89-097A-4F31-9CCE-3E1F6735DE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34555-B5E5-4FFE-ADBA-E4BE79E5CB7E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9786F-8ABD-4C35-A603-F7B568CCC0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9AD57-E070-4CFA-9596-116065BC9965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6C068-2A26-4B66-84AD-B5DB72ACD0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45316-C824-4898-9E1D-D45ABA550551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904B1-E483-4DD8-B0DC-41004A6AA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2E5FA-F1DE-45B9-B531-48CE9734BB01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CC585-EDD8-494F-8E5E-F373F51F6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65B8F2-4E4E-4375-9BD0-1E7249B169EE}" type="datetimeFigureOut">
              <a:rPr lang="ru-RU"/>
              <a:pPr>
                <a:defRPr/>
              </a:pPr>
              <a:t>23.12.2008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53D6F9-6B16-4076-BBA4-2B4610B3B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Track%201.wm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esktop\Track%208.wm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500" y="1428750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800" dirty="0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Das ABC-Fest</a:t>
            </a:r>
            <a:endParaRPr lang="ru-RU" sz="88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313" y="4500563"/>
            <a:ext cx="6400800" cy="17526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Автор: Екатерина Анатольевна Лепешкина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solidFill>
                  <a:schemeClr val="accent2">
                    <a:lumMod val="75000"/>
                  </a:schemeClr>
                </a:solidFill>
              </a:rPr>
              <a:t>Учитель немецкого языка МОУ «Гимназия № 1»</a:t>
            </a:r>
          </a:p>
        </p:txBody>
      </p:sp>
      <p:pic>
        <p:nvPicPr>
          <p:cNvPr id="5" name="Track 1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6433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6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8000" dirty="0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Station 1</a:t>
            </a:r>
            <a:endParaRPr lang="ru-RU" sz="8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63" y="3286125"/>
            <a:ext cx="4040187" cy="1214438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en-US" sz="5400" dirty="0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Das ABC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7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2" name="Picture 2" descr="C:\Users\USER\Pictures\анимация_проекты\AN065.GIF"/>
          <p:cNvPicPr>
            <a:picLocks noGrp="1" noChangeAspect="1" noChangeArrowheads="1" noCro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5429250" y="2501900"/>
            <a:ext cx="2571750" cy="3429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977192">
            <a:off x="2303663" y="3308807"/>
            <a:ext cx="68480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57620" y="2071678"/>
            <a:ext cx="68480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</a:t>
            </a:r>
          </a:p>
        </p:txBody>
      </p:sp>
      <p:sp>
        <p:nvSpPr>
          <p:cNvPr id="4" name="Прямоугольник 3"/>
          <p:cNvSpPr/>
          <p:nvPr/>
        </p:nvSpPr>
        <p:spPr>
          <a:xfrm rot="20623333">
            <a:off x="5357818" y="3786190"/>
            <a:ext cx="68480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58148" y="928670"/>
            <a:ext cx="68480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</a:t>
            </a:r>
            <a:endParaRPr lang="ru-RU" sz="5400" b="1" cap="all" dirty="0">
              <a:ln w="9000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886949">
            <a:off x="1500166" y="1000108"/>
            <a:ext cx="64633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488" y="5715016"/>
            <a:ext cx="60786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964032">
            <a:off x="5000628" y="2643182"/>
            <a:ext cx="7232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g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0611298">
            <a:off x="7929586" y="5500702"/>
            <a:ext cx="68480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86182" y="785794"/>
            <a:ext cx="37702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5143512"/>
            <a:ext cx="56938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j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760342">
            <a:off x="3310937" y="3864037"/>
            <a:ext cx="60785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6699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</a:p>
        </p:txBody>
      </p:sp>
      <p:sp>
        <p:nvSpPr>
          <p:cNvPr id="13" name="Прямоугольник 12"/>
          <p:cNvSpPr/>
          <p:nvPr/>
        </p:nvSpPr>
        <p:spPr>
          <a:xfrm rot="21204701">
            <a:off x="6143636" y="785794"/>
            <a:ext cx="60786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808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808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71736" y="500042"/>
            <a:ext cx="76174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477331">
            <a:off x="5214942" y="5500702"/>
            <a:ext cx="68480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99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000892" y="1643050"/>
            <a:ext cx="7232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24604">
            <a:off x="6858016" y="4572008"/>
            <a:ext cx="64633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20626504">
            <a:off x="7786710" y="2714620"/>
            <a:ext cx="7232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q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3333CC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0598928">
            <a:off x="642910" y="4214818"/>
            <a:ext cx="68480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r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C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57422" y="2214554"/>
            <a:ext cx="64633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20413655">
            <a:off x="3929058" y="5072074"/>
            <a:ext cx="60785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29190" y="928670"/>
            <a:ext cx="68480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9933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u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339933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643702" y="2857496"/>
            <a:ext cx="64633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20970086">
            <a:off x="357158" y="1428736"/>
            <a:ext cx="83869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000232" y="4429132"/>
            <a:ext cx="64633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5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x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5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23248" y="2967335"/>
            <a:ext cx="64633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6600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6600CC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71472" y="3143248"/>
            <a:ext cx="60786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z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C66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3333 -0.06273 -0.06666 -0.12523 -0.08055 -0.15185 " pathEditMode="relative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6.66667E-6 L -0.12604 -0.38842 " pathEditMode="relative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7.40741E-7 L -0.32292 -0.02107 " pathEditMode="relative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9.25926E-6 L 0.47256 0.01065 " pathEditMode="relative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8.51852E-6 L -0.2441 -0.51435 " pathEditMode="relative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5.92593E-6 L -0.34653 -0.06297 " pathEditMode="relative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5.18519E-6 L -0.5276 -0.48309 " pathEditMode="relative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59259E-6 L 0.08663 0.13634 " pathEditMode="relative" ptsTypes="AA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46945E-18 L 0.50399 -0.49352 " pathEditMode="relative" ptsTypes="AA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7.03704E-6 L 0.33073 -0.32547 " pathEditMode="relative" ptsTypes="AA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4.07407E-6 L 0.10244 0.22037 " pathEditMode="relative" ptsTypes="AA"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40741E-7 L -0.19688 0.43055 " pathEditMode="relative" ptsTypes="AA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-0.35434 -0.29398 " pathEditMode="relative" ptsTypes="AA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-0.41736 0.30463 " pathEditMode="relative" ptsTypes="AA">
                                      <p:cBhvr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22222E-6 L -0.27552 -0.15741 " pathEditMode="relative" ptsTypes="AA">
                                      <p:cBhvr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-0.22847 0.09445 " pathEditMode="relative" ptsTypes="AA"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22222E-6 L 0.69306 -0.09444 " pathEditMode="relative" ptsTypes="AA">
                                      <p:cBhvr>
                                        <p:cTn id="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-6.2963E-6 L -0.18907 0.36736 " pathEditMode="relative" ptsTypes="AA">
                                      <p:cBhvr>
                                        <p:cTn id="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0.2599 -0.05254 " pathEditMode="relative" ptsTypes="AA">
                                      <p:cBhvr>
                                        <p:cTn id="8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22847 0.53564 " pathEditMode="relative" ptsTypes="AA">
                                      <p:cBhvr>
                                        <p:cTn id="8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-0.30712 0.2625 " pathEditMode="relative" ptsTypes="AA">
                                      <p:cBhvr>
                                        <p:cTn id="9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6.2963E-6 L 0.51197 0.47269 " pathEditMode="relative" ptsTypes="AA">
                                      <p:cBhvr>
                                        <p:cTn id="9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5.92593E-6 L 0.43317 0.01043 " pathEditMode="relative" ptsTypes="AA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 L 0.575 0.2625 " pathEditMode="relative" ptsTypes="AA">
                                      <p:cBhvr>
                                        <p:cTn id="10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0.81892 0.2625 " pathEditMode="relative" ptsTypes="AA">
                                      <p:cBhvr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8000" dirty="0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Station 2</a:t>
            </a:r>
            <a:endParaRPr lang="ru-RU" sz="8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625" y="3071813"/>
            <a:ext cx="4040188" cy="1643062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en-US" sz="4800" dirty="0" err="1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Nüsse</a:t>
            </a:r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für</a:t>
            </a:r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Nussknacker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12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8" name="Содержимое 7" descr="NUTCRAK1.TIF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l="53564" t="42226"/>
          <a:stretch>
            <a:fillRect/>
          </a:stretch>
        </p:blipFill>
        <p:spPr>
          <a:xfrm>
            <a:off x="5286375" y="2857500"/>
            <a:ext cx="2500313" cy="31019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зина01.gif"/>
          <p:cNvPicPr>
            <a:picLocks noChangeAspect="1"/>
          </p:cNvPicPr>
          <p:nvPr/>
        </p:nvPicPr>
        <p:blipFill>
          <a:blip r:embed="rId2"/>
          <a:srcRect l="16969" t="4731" r="18525" b="7089"/>
          <a:stretch>
            <a:fillRect/>
          </a:stretch>
        </p:blipFill>
        <p:spPr>
          <a:xfrm rot="1194779">
            <a:off x="534988" y="454025"/>
            <a:ext cx="1720850" cy="176530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643188" y="357188"/>
            <a:ext cx="1500187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Ba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-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5063" y="5572125"/>
            <a:ext cx="1441450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nane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3375" y="1214438"/>
            <a:ext cx="1500188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Va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-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0250" y="5929313"/>
            <a:ext cx="164306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ter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313" y="3286125"/>
            <a:ext cx="3286125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Schwes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-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00813" y="4929188"/>
            <a:ext cx="1500187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ter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00313" y="2286000"/>
            <a:ext cx="14287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sin-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71813" y="5286375"/>
            <a:ext cx="1643062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gen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15063" y="285750"/>
            <a:ext cx="1928812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ma-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88" y="5500688"/>
            <a:ext cx="135731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len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29250" y="2571750"/>
            <a:ext cx="1357313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Fa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-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28750" y="4857750"/>
            <a:ext cx="1643063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milie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71875" y="4214813"/>
            <a:ext cx="164306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Schu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-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86313" y="5857875"/>
            <a:ext cx="1357312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le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6771 -0.7456 " pathEditMode="relative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80312 -0.75602 " pathEditMode="relative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4965 -0.53542 " pathEditMode="relative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75 -0.0118 L 0.02709 -0.4423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32 -0.02291 L 0.54548 -0.3379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" y="-1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2 -0.03217 L 0.08906 -0.3891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" y="-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15 -0.03218 L -0.01094 -0.2527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" y="-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4" grpId="0"/>
      <p:bldP spid="16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8000" dirty="0" smtClean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Station 3</a:t>
            </a:r>
            <a:endParaRPr lang="ru-RU" sz="8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7172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0" y="2357438"/>
            <a:ext cx="4041775" cy="2322512"/>
          </a:xfrm>
        </p:spPr>
        <p:txBody>
          <a:bodyPr/>
          <a:lstStyle/>
          <a:p>
            <a:pPr algn="ctr">
              <a:defRPr/>
            </a:pPr>
            <a:r>
              <a:rPr lang="en-US" sz="4800" dirty="0" err="1" smtClean="0">
                <a:solidFill>
                  <a:schemeClr val="accent2">
                    <a:lumMod val="50000"/>
                  </a:schemeClr>
                </a:solidFill>
              </a:rPr>
              <a:t>Ich</a:t>
            </a:r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2">
                    <a:lumMod val="50000"/>
                  </a:schemeClr>
                </a:solidFill>
              </a:rPr>
              <a:t>spiele</a:t>
            </a:r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2">
                    <a:lumMod val="50000"/>
                  </a:schemeClr>
                </a:solidFill>
              </a:rPr>
              <a:t>mit</a:t>
            </a:r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</a:rPr>
              <a:t> den </a:t>
            </a:r>
            <a:r>
              <a:rPr lang="en-US" sz="4800" dirty="0" err="1" smtClean="0">
                <a:solidFill>
                  <a:schemeClr val="accent2">
                    <a:lumMod val="50000"/>
                  </a:schemeClr>
                </a:solidFill>
              </a:rPr>
              <a:t>Kindern</a:t>
            </a:r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2">
                    <a:lumMod val="50000"/>
                  </a:schemeClr>
                </a:solidFill>
              </a:rPr>
              <a:t>sehr</a:t>
            </a:r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2">
                    <a:lumMod val="50000"/>
                  </a:schemeClr>
                </a:solidFill>
              </a:rPr>
              <a:t>gern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Содержимое 7" descr="JACK1.TIF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l="2083" t="3284" r="-16667" b="31567"/>
          <a:stretch>
            <a:fillRect/>
          </a:stretch>
        </p:blipFill>
        <p:spPr>
          <a:xfrm>
            <a:off x="571500" y="2143125"/>
            <a:ext cx="4357688" cy="4000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Слон03.gif"/>
          <p:cNvPicPr>
            <a:picLocks noChangeAspect="1"/>
          </p:cNvPicPr>
          <p:nvPr/>
        </p:nvPicPr>
        <p:blipFill>
          <a:blip r:embed="rId2"/>
          <a:srcRect l="19626" r="18690"/>
          <a:stretch>
            <a:fillRect/>
          </a:stretch>
        </p:blipFill>
        <p:spPr bwMode="auto">
          <a:xfrm rot="913691">
            <a:off x="6894513" y="433388"/>
            <a:ext cx="1762125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Лиса03.gif"/>
          <p:cNvPicPr>
            <a:picLocks noChangeAspect="1"/>
          </p:cNvPicPr>
          <p:nvPr/>
        </p:nvPicPr>
        <p:blipFill>
          <a:blip r:embed="rId3"/>
          <a:srcRect l="2655" t="7080" b="11504"/>
          <a:stretch>
            <a:fillRect/>
          </a:stretch>
        </p:blipFill>
        <p:spPr bwMode="auto">
          <a:xfrm rot="-697726">
            <a:off x="463550" y="3905250"/>
            <a:ext cx="261937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Медведь01.gif"/>
          <p:cNvPicPr>
            <a:picLocks noChangeAspect="1"/>
          </p:cNvPicPr>
          <p:nvPr/>
        </p:nvPicPr>
        <p:blipFill>
          <a:blip r:embed="rId4"/>
          <a:srcRect l="33621" r="35344"/>
          <a:stretch>
            <a:fillRect/>
          </a:stretch>
        </p:blipFill>
        <p:spPr bwMode="auto">
          <a:xfrm>
            <a:off x="4143375" y="3429000"/>
            <a:ext cx="1285875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ролик_белый01.gif"/>
          <p:cNvPicPr>
            <a:picLocks noChangeAspect="1"/>
          </p:cNvPicPr>
          <p:nvPr/>
        </p:nvPicPr>
        <p:blipFill>
          <a:blip r:embed="rId5"/>
          <a:srcRect l="33621" t="24139" r="32758" b="27585"/>
          <a:stretch>
            <a:fillRect/>
          </a:stretch>
        </p:blipFill>
        <p:spPr bwMode="auto">
          <a:xfrm rot="1061940">
            <a:off x="6772275" y="3922713"/>
            <a:ext cx="1311275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2b3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614947">
            <a:off x="500063" y="785813"/>
            <a:ext cx="164306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C:\Program Files\Microsoft Office\MEDIA\CAGCAT10\j0233070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50" y="1071563"/>
            <a:ext cx="2338388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 rot="20921735">
            <a:off x="469900" y="2289175"/>
            <a:ext cx="2286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Das Heft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4625" y="2714625"/>
            <a:ext cx="3071813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Der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Flugzeug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881088">
            <a:off x="5967413" y="2609850"/>
            <a:ext cx="264318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Der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Elefant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20902095">
            <a:off x="536575" y="5813425"/>
            <a:ext cx="26431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Der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Fuchs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86188" y="5857875"/>
            <a:ext cx="18573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Der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Bär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1109011">
            <a:off x="6045200" y="5384800"/>
            <a:ext cx="2286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Der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Hase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75" y="500063"/>
            <a:ext cx="7786688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Station 4</a:t>
            </a:r>
            <a:endParaRPr lang="ru-RU" sz="8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57688" y="3071813"/>
            <a:ext cx="3857625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Ich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rechne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gern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PRAV30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857500"/>
            <a:ext cx="2786063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5" descr="clip_image002"/>
          <p:cNvPicPr>
            <a:picLocks noChangeAspect="1" noChangeArrowheads="1"/>
          </p:cNvPicPr>
          <p:nvPr/>
        </p:nvPicPr>
        <p:blipFill>
          <a:blip r:embed="rId2">
            <a:lum bright="-12000" contrast="36000"/>
          </a:blip>
          <a:srcRect/>
          <a:stretch>
            <a:fillRect/>
          </a:stretch>
        </p:blipFill>
        <p:spPr bwMode="auto">
          <a:xfrm>
            <a:off x="214313" y="571500"/>
            <a:ext cx="8572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38" y="3500438"/>
            <a:ext cx="13573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chemeClr val="accent2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8938" y="3500438"/>
            <a:ext cx="10715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29250" y="3214688"/>
            <a:ext cx="92868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15188" y="3571875"/>
            <a:ext cx="9286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50" y="5000625"/>
            <a:ext cx="12144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chemeClr val="accent2">
                    <a:lumMod val="50000"/>
                  </a:schemeClr>
                </a:solidFill>
              </a:rPr>
              <a:t>66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4750" y="5000625"/>
            <a:ext cx="13573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chemeClr val="accent2">
                    <a:lumMod val="50000"/>
                  </a:schemeClr>
                </a:solidFill>
              </a:rPr>
              <a:t>99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86438" y="4929188"/>
            <a:ext cx="7143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chemeClr val="accent2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15188" y="5286375"/>
            <a:ext cx="121443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chemeClr val="accent2">
                    <a:lumMod val="50000"/>
                  </a:schemeClr>
                </a:solidFill>
              </a:rPr>
              <a:t>33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63" y="1785938"/>
            <a:ext cx="7000875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Das ABC-Fest </a:t>
            </a:r>
            <a:r>
              <a:rPr lang="en-US" sz="80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ist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80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zu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8000" dirty="0" err="1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</a:rPr>
              <a:t>Ende</a:t>
            </a:r>
            <a:endParaRPr lang="ru-RU" sz="8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Track 8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104</Words>
  <Application>Microsoft Office PowerPoint</Application>
  <PresentationFormat>Экран (4:3)</PresentationFormat>
  <Paragraphs>66</Paragraphs>
  <Slides>10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Berlin Sans FB Demi</vt:lpstr>
      <vt:lpstr>Тема Office</vt:lpstr>
      <vt:lpstr>Das ABC-Fest</vt:lpstr>
      <vt:lpstr>Station 1</vt:lpstr>
      <vt:lpstr>Слайд 3</vt:lpstr>
      <vt:lpstr>Station 2</vt:lpstr>
      <vt:lpstr>Слайд 5</vt:lpstr>
      <vt:lpstr>Station 3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ABC-Fest</dc:title>
  <dc:creator>Екатерина</dc:creator>
  <cp:lastModifiedBy>Екатерина</cp:lastModifiedBy>
  <cp:revision>43</cp:revision>
  <dcterms:created xsi:type="dcterms:W3CDTF">2008-12-14T17:03:42Z</dcterms:created>
  <dcterms:modified xsi:type="dcterms:W3CDTF">2008-12-23T17:07:37Z</dcterms:modified>
</cp:coreProperties>
</file>