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8" r:id="rId3"/>
    <p:sldId id="305" r:id="rId4"/>
    <p:sldId id="269" r:id="rId5"/>
    <p:sldId id="280" r:id="rId6"/>
    <p:sldId id="281" r:id="rId7"/>
    <p:sldId id="285" r:id="rId8"/>
    <p:sldId id="301" r:id="rId9"/>
    <p:sldId id="289" r:id="rId10"/>
    <p:sldId id="288" r:id="rId11"/>
    <p:sldId id="287" r:id="rId12"/>
    <p:sldId id="297" r:id="rId13"/>
    <p:sldId id="299" r:id="rId14"/>
    <p:sldId id="262" r:id="rId15"/>
    <p:sldId id="294" r:id="rId16"/>
    <p:sldId id="296" r:id="rId17"/>
    <p:sldId id="303" r:id="rId18"/>
    <p:sldId id="259" r:id="rId19"/>
    <p:sldId id="307" r:id="rId20"/>
    <p:sldId id="261" r:id="rId21"/>
    <p:sldId id="304" r:id="rId22"/>
    <p:sldId id="264" r:id="rId23"/>
    <p:sldId id="308" r:id="rId24"/>
    <p:sldId id="306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F7AB"/>
    <a:srgbClr val="008A3E"/>
    <a:srgbClr val="85DFFF"/>
    <a:srgbClr val="3BCCFF"/>
    <a:srgbClr val="FFFFFF"/>
    <a:srgbClr val="FFFFC5"/>
    <a:srgbClr val="D2A578"/>
    <a:srgbClr val="A7EF31"/>
    <a:srgbClr val="A3FFE0"/>
    <a:srgbClr val="66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70" autoAdjust="0"/>
    <p:restoredTop sz="94660"/>
  </p:normalViewPr>
  <p:slideViewPr>
    <p:cSldViewPr showGuides="1">
      <p:cViewPr varScale="1">
        <p:scale>
          <a:sx n="74" d="100"/>
          <a:sy n="74" d="100"/>
        </p:scale>
        <p:origin x="-96" y="-276"/>
      </p:cViewPr>
      <p:guideLst>
        <p:guide orient="horz" pos="1842"/>
        <p:guide pos="2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A81C2E9-4BA6-4478-9985-59B1BA93852B}" type="datetimeFigureOut">
              <a:rPr lang="ru-RU"/>
              <a:pPr>
                <a:defRPr/>
              </a:pPr>
              <a:t>18.03.2011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81BC39D-2EAD-431B-BA30-5042D26D4D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2A2F269-0681-407A-96F7-3D751328BC10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F4EB5B3-399B-4473-9A69-A772DEED8A24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9D7081-6511-4FAA-B1AB-54C1F2F5F577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A85E9C-1D91-4E89-9A98-B696594384F8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EC3D84-D2C0-4BC2-A8A7-C6507280BE1E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CCE6FF-047D-48F8-A4FC-679E1CAD32E3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154571-BCAC-4A09-ABB5-B71150CA98A5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C257F5-25B1-4A84-BF55-F74ED61AC162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A249028-50DF-4620-80E2-68B42CAB563C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C854FE-6652-4E11-9DE4-41181CCF562F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1BC39D-2EAD-431B-BA30-5042D26D4D9C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A85A43-2123-4E5E-9115-387821ACD3F8}" type="slidenum">
              <a:rPr lang="ru-RU" smtClean="0"/>
              <a:pPr/>
              <a:t>23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DE2EE-B432-4997-875E-D964A40A53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A6A7E-D4EC-4E6A-9DB7-906CB709CE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A170F-838E-4E60-A883-E1965EF825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0EA3D-ED39-4EAE-B0E1-90DB42D6DA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1A37F-FE35-4C61-AED8-3A651CCBB6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DE387-60D6-4BB4-93A5-578D9A372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F6CDD-A6C2-4B66-B9A4-0A3AAC6AF8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52223-A1D1-4AF5-A11E-328F2549B9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7DBD1-D74B-446D-A391-CC9E660AEB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87EAD-2593-4DF3-853C-0D442E540B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79341-6631-4FEE-BA23-0A6883B741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25F7081-5EA6-40F1-B3D7-2DED13AA65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22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audio" Target="file:///C:\Documents%20and%20Settings\user\&#1056;&#1072;&#1073;&#1086;&#1095;&#1080;&#1081;%20&#1089;&#1090;&#1086;&#1083;\&#1052;&#1077;&#1076;&#1085;&#1080;&#1082;&#1086;&#1074;&#1072;%20&#1053;.&#1040;\Zvuki%20lesa.wma" TargetMode="Externa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pn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27.jpeg"/><Relationship Id="rId7" Type="http://schemas.openxmlformats.org/officeDocument/2006/relationships/image" Target="../media/image45.jpe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27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image" Target="../media/image27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wmf"/><Relationship Id="rId5" Type="http://schemas.openxmlformats.org/officeDocument/2006/relationships/image" Target="../media/image58.gif"/><Relationship Id="rId4" Type="http://schemas.openxmlformats.org/officeDocument/2006/relationships/image" Target="../media/image57.wmf"/><Relationship Id="rId9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gif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gif"/><Relationship Id="rId4" Type="http://schemas.openxmlformats.org/officeDocument/2006/relationships/image" Target="../media/image7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8.png"/><Relationship Id="rId7" Type="http://schemas.openxmlformats.org/officeDocument/2006/relationships/image" Target="../media/image81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wmf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openxmlformats.org/officeDocument/2006/relationships/image" Target="../media/image85.jpe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image" Target="../media/image84.jpeg"/><Relationship Id="rId16" Type="http://schemas.openxmlformats.org/officeDocument/2006/relationships/image" Target="../media/image9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gif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wmf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gif"/><Relationship Id="rId4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content.foto.mail.ru/mail/ast_ti/_blogs/i-541.jpg" TargetMode="External"/><Relationship Id="rId13" Type="http://schemas.openxmlformats.org/officeDocument/2006/relationships/hyperlink" Target="http://forum.detochka.ru/uploads/j5181_1240477887.jpg" TargetMode="External"/><Relationship Id="rId18" Type="http://schemas.openxmlformats.org/officeDocument/2006/relationships/hyperlink" Target="http://dic.academic.ru/pictures/wiki/files/109/mattiparkkonen_orava.jpg" TargetMode="External"/><Relationship Id="rId26" Type="http://schemas.openxmlformats.org/officeDocument/2006/relationships/hyperlink" Target="http://i029.radikal.ru/1003/c8/38aa84e6a788t.jpg" TargetMode="External"/><Relationship Id="rId3" Type="http://schemas.openxmlformats.org/officeDocument/2006/relationships/hyperlink" Target="http://img.sunhome.ru/UsersGallery/Cards/162/1231653.jpg" TargetMode="External"/><Relationship Id="rId21" Type="http://schemas.openxmlformats.org/officeDocument/2006/relationships/hyperlink" Target="http://ru.intel.com/galaxy/forum/index.php?act=attach&amp;type=blogentry&amp;id=182" TargetMode="External"/><Relationship Id="rId7" Type="http://schemas.openxmlformats.org/officeDocument/2006/relationships/hyperlink" Target="http://www.naturelifepark.com/foto/foto/big/pine-tree.jpg" TargetMode="External"/><Relationship Id="rId12" Type="http://schemas.openxmlformats.org/officeDocument/2006/relationships/hyperlink" Target="http://s49.radikal.ru/i123/0907/fd/f332a285524b.jpg" TargetMode="External"/><Relationship Id="rId17" Type="http://schemas.openxmlformats.org/officeDocument/2006/relationships/hyperlink" Target="http://guns.arsenalnoe.ru/i/msg_i/6107/medved_uude.ru.jpg" TargetMode="External"/><Relationship Id="rId25" Type="http://schemas.openxmlformats.org/officeDocument/2006/relationships/hyperlink" Target="http://s001.radikal.ru/i194/1003/30/6a28e5e2a562t.jpg" TargetMode="External"/><Relationship Id="rId2" Type="http://schemas.openxmlformats.org/officeDocument/2006/relationships/image" Target="../media/image107.jpeg"/><Relationship Id="rId16" Type="http://schemas.openxmlformats.org/officeDocument/2006/relationships/hyperlink" Target="http://www.livt.net/Clt/Ani/Cho/Ave/Pas/Ori/ori001.jpg" TargetMode="External"/><Relationship Id="rId20" Type="http://schemas.openxmlformats.org/officeDocument/2006/relationships/hyperlink" Target="http://www.bbc.co.uk/nature/images/ic/credit/640x395/l/la/lagomorpha/lagomorpha_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4.images.drive2.ru/user.blog.photos/7800/000/000/03b/9ae/88cc752abbe850f0-large.jpg" TargetMode="External"/><Relationship Id="rId11" Type="http://schemas.openxmlformats.org/officeDocument/2006/relationships/hyperlink" Target="http://content.foto.mail.ru/mail/ttzz/_blogs/i-73.jpg" TargetMode="External"/><Relationship Id="rId24" Type="http://schemas.openxmlformats.org/officeDocument/2006/relationships/hyperlink" Target="http://images-photo.ru/photo/skachat_kartinki/kartinki_klipart/muravej/24-0-3271" TargetMode="External"/><Relationship Id="rId5" Type="http://schemas.openxmlformats.org/officeDocument/2006/relationships/hyperlink" Target="http://www.artgarden.ru/images/encyclopaedia/Ulmus_laevis2.jpg" TargetMode="External"/><Relationship Id="rId15" Type="http://schemas.openxmlformats.org/officeDocument/2006/relationships/hyperlink" Target="http://stat17.privet.ru/lr/091065cc1a0a611c1cff5211223e014f" TargetMode="External"/><Relationship Id="rId23" Type="http://schemas.openxmlformats.org/officeDocument/2006/relationships/hyperlink" Target="http://zateya.info/wp-content/uploads/fotki_16.jpg" TargetMode="External"/><Relationship Id="rId10" Type="http://schemas.openxmlformats.org/officeDocument/2006/relationships/hyperlink" Target="http://s006.radikal.ru/i213/1006/80/5e19d5b38d51.jpg" TargetMode="External"/><Relationship Id="rId19" Type="http://schemas.openxmlformats.org/officeDocument/2006/relationships/hyperlink" Target="http://foxypaws.narod.ru/photos/0163.JPG" TargetMode="External"/><Relationship Id="rId4" Type="http://schemas.openxmlformats.org/officeDocument/2006/relationships/hyperlink" Target="http://upload.wikimedia.org/wikipedia/commons/thumb/b/b9/Picea_abies1.JPG/300px-Picea_abies1.JPG" TargetMode="External"/><Relationship Id="rId9" Type="http://schemas.openxmlformats.org/officeDocument/2006/relationships/hyperlink" Target="http://r-img.fotki.yandex.ru/get/11/grishin333.2/0_7c5d_cbae0b56_XL" TargetMode="External"/><Relationship Id="rId14" Type="http://schemas.openxmlformats.org/officeDocument/2006/relationships/hyperlink" Target="http://mycoweb.narod.ru/fungi/Submitted/LAV/Boletus_reticulatus_1_LAV_20070924.jpg" TargetMode="External"/><Relationship Id="rId22" Type="http://schemas.openxmlformats.org/officeDocument/2006/relationships/hyperlink" Target="http://agudo.ru/uploads/posts/2009-08/1251446408_lpnbyc3_xw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72066" y="5143512"/>
            <a:ext cx="3843342" cy="1500174"/>
          </a:xfrm>
          <a:solidFill>
            <a:srgbClr val="B4F7AB"/>
          </a:solidFill>
          <a:ln>
            <a:solidFill>
              <a:srgbClr val="008A3E"/>
            </a:solidFill>
          </a:ln>
        </p:spPr>
        <p:txBody>
          <a:bodyPr/>
          <a:lstStyle/>
          <a:p>
            <a:pPr eaLnBrk="1" hangingPunct="1"/>
            <a:r>
              <a:rPr lang="ru-RU" sz="1800" b="1" dirty="0" err="1" smtClean="0">
                <a:solidFill>
                  <a:srgbClr val="008A3E"/>
                </a:solidFill>
              </a:rPr>
              <a:t>Медникова</a:t>
            </a:r>
            <a:r>
              <a:rPr lang="ru-RU" sz="1800" b="1" dirty="0" smtClean="0">
                <a:solidFill>
                  <a:srgbClr val="008A3E"/>
                </a:solidFill>
              </a:rPr>
              <a:t> Надежда </a:t>
            </a:r>
          </a:p>
          <a:p>
            <a:pPr eaLnBrk="1" hangingPunct="1"/>
            <a:r>
              <a:rPr lang="ru-RU" sz="1800" b="1" dirty="0" smtClean="0">
                <a:solidFill>
                  <a:srgbClr val="008A3E"/>
                </a:solidFill>
              </a:rPr>
              <a:t>Александровна</a:t>
            </a:r>
          </a:p>
          <a:p>
            <a:pPr eaLnBrk="1" hangingPunct="1"/>
            <a:r>
              <a:rPr lang="ru-RU" sz="1800" b="1" dirty="0" smtClean="0">
                <a:solidFill>
                  <a:srgbClr val="008A3E"/>
                </a:solidFill>
              </a:rPr>
              <a:t>учитель начальных классов</a:t>
            </a:r>
          </a:p>
          <a:p>
            <a:pPr eaLnBrk="1" hangingPunct="1"/>
            <a:r>
              <a:rPr lang="ru-RU" sz="1800" b="1" dirty="0" smtClean="0">
                <a:solidFill>
                  <a:srgbClr val="008A3E"/>
                </a:solidFill>
              </a:rPr>
              <a:t>МОУ «</a:t>
            </a:r>
            <a:r>
              <a:rPr lang="ru-RU" sz="1800" b="1" dirty="0" err="1" smtClean="0">
                <a:solidFill>
                  <a:srgbClr val="008A3E"/>
                </a:solidFill>
              </a:rPr>
              <a:t>Уинская</a:t>
            </a:r>
            <a:r>
              <a:rPr lang="ru-RU" sz="1800" b="1" dirty="0" smtClean="0">
                <a:solidFill>
                  <a:srgbClr val="008A3E"/>
                </a:solidFill>
              </a:rPr>
              <a:t> СОШ»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28728" y="1674674"/>
            <a:ext cx="68580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008A3E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Интегрированный урок-путешествие</a:t>
            </a:r>
            <a:endParaRPr lang="ru-RU" sz="54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008A3E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286772" y="214290"/>
            <a:ext cx="1600266" cy="1539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6" descr="j0436880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28992" y="5932306"/>
            <a:ext cx="714356" cy="708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6" descr="j0436880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071802" y="6074587"/>
            <a:ext cx="571482" cy="566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Documents and Settings\Admin\Мои документы\Мои рисунки\предлог урок\013.gif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42910" y="3429644"/>
            <a:ext cx="2499271" cy="283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 descr="трп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" name="Содержимое 3" descr="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пар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20" descr="114-13024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5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1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03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04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J030300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50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чвы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9" descr="p15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000375" y="4500563"/>
            <a:ext cx="660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5" descr="p3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072188" y="5072063"/>
            <a:ext cx="5207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8" descr="p18"/>
          <p:cNvPicPr>
            <a:picLocks noChangeAspect="1" noChangeArrowheads="1" noCrop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50825" y="4941888"/>
            <a:ext cx="4064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 descr="podberez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150" y="5229225"/>
            <a:ext cx="7207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4" name="Picture 22" descr="C:\Documents and Settings\USER\Мои документы\Мои рисунки\тт.jpg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-1905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6" name="Picture 13" descr="4cbb49e8a0da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627313" y="2997200"/>
            <a:ext cx="2868612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Zvuki lesa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21"/>
          <a:stretch>
            <a:fillRect/>
          </a:stretch>
        </p:blipFill>
        <p:spPr>
          <a:xfrm>
            <a:off x="214282" y="5786454"/>
            <a:ext cx="447676" cy="447676"/>
          </a:xfrm>
          <a:prstGeom prst="rect">
            <a:avLst/>
          </a:prstGeom>
        </p:spPr>
      </p:pic>
      <p:pic>
        <p:nvPicPr>
          <p:cNvPr id="23" name="Picture 3" descr="C:\Documents and Settings\Admin\Мои документы\Мои рисунки\Организатор клипов (Microsoft)\j0436872.png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 rot="1877108">
            <a:off x="6086965" y="5658346"/>
            <a:ext cx="1225390" cy="1225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Управляющая кнопка: далее 23">
            <a:hlinkClick r:id="" action="ppaction://hlinkshowjump?jump=nextslide" highlightClick="1"/>
          </p:cNvPr>
          <p:cNvSpPr/>
          <p:nvPr/>
        </p:nvSpPr>
        <p:spPr>
          <a:xfrm>
            <a:off x="214282" y="6286520"/>
            <a:ext cx="571504" cy="357190"/>
          </a:xfrm>
          <a:prstGeom prst="actionButtonForwardNex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500"/>
                            </p:stCondLst>
                            <p:childTnLst>
                              <p:par>
                                <p:cTn id="29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500"/>
                            </p:stCondLst>
                            <p:childTnLst>
                              <p:par>
                                <p:cTn id="33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0"/>
                            </p:stCondLst>
                            <p:childTnLst>
                              <p:par>
                                <p:cTn id="37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5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3000"/>
                            </p:stCondLst>
                            <p:childTnLst>
                              <p:par>
                                <p:cTn id="6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4000"/>
                            </p:stCondLst>
                            <p:childTnLst>
                              <p:par>
                                <p:cTn id="7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0"/>
                            </p:stCondLst>
                            <p:childTnLst>
                              <p:par>
                                <p:cTn id="7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5879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8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WordArt 8"/>
          <p:cNvSpPr>
            <a:spLocks noChangeArrowheads="1" noChangeShapeType="1" noTextEdit="1"/>
          </p:cNvSpPr>
          <p:nvPr/>
        </p:nvSpPr>
        <p:spPr bwMode="auto">
          <a:xfrm>
            <a:off x="2214563" y="571500"/>
            <a:ext cx="720725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16</a:t>
            </a:r>
          </a:p>
        </p:txBody>
      </p:sp>
      <p:sp>
        <p:nvSpPr>
          <p:cNvPr id="29" name="WordArt 9"/>
          <p:cNvSpPr>
            <a:spLocks noChangeArrowheads="1" noChangeShapeType="1" noTextEdit="1"/>
          </p:cNvSpPr>
          <p:nvPr/>
        </p:nvSpPr>
        <p:spPr bwMode="auto">
          <a:xfrm>
            <a:off x="4786313" y="1143000"/>
            <a:ext cx="72072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28</a:t>
            </a:r>
          </a:p>
        </p:txBody>
      </p:sp>
      <p:sp>
        <p:nvSpPr>
          <p:cNvPr id="30" name="WordArt 10"/>
          <p:cNvSpPr>
            <a:spLocks noChangeArrowheads="1" noChangeShapeType="1" noTextEdit="1"/>
          </p:cNvSpPr>
          <p:nvPr/>
        </p:nvSpPr>
        <p:spPr bwMode="auto">
          <a:xfrm>
            <a:off x="7000875" y="500063"/>
            <a:ext cx="649288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33</a:t>
            </a:r>
          </a:p>
        </p:txBody>
      </p:sp>
      <p:sp>
        <p:nvSpPr>
          <p:cNvPr id="31" name="WordArt 11"/>
          <p:cNvSpPr>
            <a:spLocks noChangeArrowheads="1" noChangeShapeType="1" noTextEdit="1"/>
          </p:cNvSpPr>
          <p:nvPr/>
        </p:nvSpPr>
        <p:spPr bwMode="auto">
          <a:xfrm>
            <a:off x="3071813" y="1076325"/>
            <a:ext cx="63817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35</a:t>
            </a:r>
          </a:p>
        </p:txBody>
      </p:sp>
      <p:sp>
        <p:nvSpPr>
          <p:cNvPr id="32" name="WordArt 12"/>
          <p:cNvSpPr>
            <a:spLocks noChangeArrowheads="1" noChangeShapeType="1" noTextEdit="1"/>
          </p:cNvSpPr>
          <p:nvPr/>
        </p:nvSpPr>
        <p:spPr bwMode="auto">
          <a:xfrm>
            <a:off x="6215063" y="1214438"/>
            <a:ext cx="571500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51</a:t>
            </a:r>
          </a:p>
        </p:txBody>
      </p:sp>
      <p:sp>
        <p:nvSpPr>
          <p:cNvPr id="33" name="WordArt 13"/>
          <p:cNvSpPr>
            <a:spLocks noChangeArrowheads="1" noChangeShapeType="1" noTextEdit="1"/>
          </p:cNvSpPr>
          <p:nvPr/>
        </p:nvSpPr>
        <p:spPr bwMode="auto">
          <a:xfrm>
            <a:off x="1500188" y="1071563"/>
            <a:ext cx="647700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69</a:t>
            </a:r>
          </a:p>
        </p:txBody>
      </p:sp>
      <p:sp>
        <p:nvSpPr>
          <p:cNvPr id="34" name="WordArt 14"/>
          <p:cNvSpPr>
            <a:spLocks noChangeArrowheads="1" noChangeShapeType="1" noTextEdit="1"/>
          </p:cNvSpPr>
          <p:nvPr/>
        </p:nvSpPr>
        <p:spPr bwMode="auto">
          <a:xfrm>
            <a:off x="5572125" y="500063"/>
            <a:ext cx="72072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77</a:t>
            </a:r>
          </a:p>
        </p:txBody>
      </p:sp>
      <p:sp>
        <p:nvSpPr>
          <p:cNvPr id="35" name="WordArt 15"/>
          <p:cNvSpPr>
            <a:spLocks noChangeArrowheads="1" noChangeShapeType="1" noTextEdit="1"/>
          </p:cNvSpPr>
          <p:nvPr/>
        </p:nvSpPr>
        <p:spPr bwMode="auto">
          <a:xfrm>
            <a:off x="7715250" y="1214438"/>
            <a:ext cx="642938" cy="577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87</a:t>
            </a:r>
          </a:p>
        </p:txBody>
      </p:sp>
      <p:sp>
        <p:nvSpPr>
          <p:cNvPr id="36" name="WordArt 16"/>
          <p:cNvSpPr>
            <a:spLocks noChangeArrowheads="1" noChangeShapeType="1" noTextEdit="1"/>
          </p:cNvSpPr>
          <p:nvPr/>
        </p:nvSpPr>
        <p:spPr bwMode="auto">
          <a:xfrm>
            <a:off x="714375" y="500063"/>
            <a:ext cx="647700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89</a:t>
            </a:r>
          </a:p>
        </p:txBody>
      </p:sp>
      <p:sp>
        <p:nvSpPr>
          <p:cNvPr id="37" name="WordArt 17"/>
          <p:cNvSpPr>
            <a:spLocks noChangeArrowheads="1" noChangeShapeType="1" noTextEdit="1"/>
          </p:cNvSpPr>
          <p:nvPr/>
        </p:nvSpPr>
        <p:spPr bwMode="auto">
          <a:xfrm>
            <a:off x="4000500" y="500063"/>
            <a:ext cx="785813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95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428728" y="3500438"/>
            <a:ext cx="793808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600" b="1" dirty="0">
                <a:ln w="1905"/>
                <a:solidFill>
                  <a:schemeClr val="accent5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071670" y="3500438"/>
            <a:ext cx="843501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600" b="1" dirty="0">
                <a:ln w="1905"/>
                <a:solidFill>
                  <a:schemeClr val="accent5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714612" y="3500438"/>
            <a:ext cx="795411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600" b="1" dirty="0">
                <a:ln w="1905"/>
                <a:solidFill>
                  <a:schemeClr val="accent5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86116" y="3500438"/>
            <a:ext cx="702436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600" b="1" dirty="0">
                <a:ln w="1905"/>
                <a:solidFill>
                  <a:schemeClr val="accent5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786182" y="3500438"/>
            <a:ext cx="843501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600" b="1" dirty="0">
                <a:ln w="1905"/>
                <a:solidFill>
                  <a:schemeClr val="accent5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500562" y="3500438"/>
            <a:ext cx="748923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600" b="1" dirty="0">
                <a:ln w="1905"/>
                <a:solidFill>
                  <a:schemeClr val="accent5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963214" y="3500438"/>
            <a:ext cx="748923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600" b="1" dirty="0">
                <a:ln w="1905"/>
                <a:solidFill>
                  <a:schemeClr val="accent5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572132" y="3500438"/>
            <a:ext cx="795411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600" b="1" dirty="0">
                <a:ln w="1905"/>
                <a:solidFill>
                  <a:schemeClr val="accent5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143636" y="3500438"/>
            <a:ext cx="793808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600" b="1" dirty="0">
                <a:ln w="1905"/>
                <a:solidFill>
                  <a:schemeClr val="accent5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715140" y="3500438"/>
            <a:ext cx="748923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600" b="1" dirty="0">
                <a:ln w="1905"/>
                <a:solidFill>
                  <a:schemeClr val="accent5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</a:t>
            </a:r>
          </a:p>
        </p:txBody>
      </p:sp>
      <p:sp>
        <p:nvSpPr>
          <p:cNvPr id="24" name="WordArt 8"/>
          <p:cNvSpPr>
            <a:spLocks noChangeArrowheads="1" noChangeShapeType="1" noTextEdit="1"/>
          </p:cNvSpPr>
          <p:nvPr/>
        </p:nvSpPr>
        <p:spPr bwMode="auto">
          <a:xfrm>
            <a:off x="500034" y="2276475"/>
            <a:ext cx="720725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16</a:t>
            </a:r>
          </a:p>
        </p:txBody>
      </p:sp>
      <p:sp>
        <p:nvSpPr>
          <p:cNvPr id="25" name="WordArt 9"/>
          <p:cNvSpPr>
            <a:spLocks noChangeArrowheads="1" noChangeShapeType="1" noTextEdit="1"/>
          </p:cNvSpPr>
          <p:nvPr/>
        </p:nvSpPr>
        <p:spPr bwMode="auto">
          <a:xfrm>
            <a:off x="1500167" y="2276475"/>
            <a:ext cx="71438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5907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28</a:t>
            </a:r>
          </a:p>
        </p:txBody>
      </p:sp>
      <p:sp>
        <p:nvSpPr>
          <p:cNvPr id="26" name="WordArt 10"/>
          <p:cNvSpPr>
            <a:spLocks noChangeArrowheads="1" noChangeShapeType="1" noTextEdit="1"/>
          </p:cNvSpPr>
          <p:nvPr/>
        </p:nvSpPr>
        <p:spPr bwMode="auto">
          <a:xfrm>
            <a:off x="2428860" y="2276475"/>
            <a:ext cx="649288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33</a:t>
            </a:r>
          </a:p>
        </p:txBody>
      </p:sp>
      <p:sp>
        <p:nvSpPr>
          <p:cNvPr id="27" name="WordArt 11"/>
          <p:cNvSpPr>
            <a:spLocks noChangeArrowheads="1" noChangeShapeType="1" noTextEdit="1"/>
          </p:cNvSpPr>
          <p:nvPr/>
        </p:nvSpPr>
        <p:spPr bwMode="auto">
          <a:xfrm>
            <a:off x="3286116" y="2276475"/>
            <a:ext cx="63817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35</a:t>
            </a:r>
          </a:p>
        </p:txBody>
      </p:sp>
      <p:sp>
        <p:nvSpPr>
          <p:cNvPr id="38" name="WordArt 12"/>
          <p:cNvSpPr>
            <a:spLocks noChangeArrowheads="1" noChangeShapeType="1" noTextEdit="1"/>
          </p:cNvSpPr>
          <p:nvPr/>
        </p:nvSpPr>
        <p:spPr bwMode="auto">
          <a:xfrm>
            <a:off x="4140200" y="2276475"/>
            <a:ext cx="574676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51</a:t>
            </a:r>
          </a:p>
        </p:txBody>
      </p:sp>
      <p:sp>
        <p:nvSpPr>
          <p:cNvPr id="39" name="WordArt 13"/>
          <p:cNvSpPr>
            <a:spLocks noChangeArrowheads="1" noChangeShapeType="1" noTextEdit="1"/>
          </p:cNvSpPr>
          <p:nvPr/>
        </p:nvSpPr>
        <p:spPr bwMode="auto">
          <a:xfrm>
            <a:off x="4857752" y="2276475"/>
            <a:ext cx="647700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69</a:t>
            </a:r>
          </a:p>
        </p:txBody>
      </p:sp>
      <p:sp>
        <p:nvSpPr>
          <p:cNvPr id="40" name="WordArt 14"/>
          <p:cNvSpPr>
            <a:spLocks noChangeArrowheads="1" noChangeShapeType="1" noTextEdit="1"/>
          </p:cNvSpPr>
          <p:nvPr/>
        </p:nvSpPr>
        <p:spPr bwMode="auto">
          <a:xfrm>
            <a:off x="5643571" y="2276475"/>
            <a:ext cx="71438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77</a:t>
            </a:r>
          </a:p>
        </p:txBody>
      </p:sp>
      <p:sp>
        <p:nvSpPr>
          <p:cNvPr id="41" name="WordArt 15"/>
          <p:cNvSpPr>
            <a:spLocks noChangeArrowheads="1" noChangeShapeType="1" noTextEdit="1"/>
          </p:cNvSpPr>
          <p:nvPr/>
        </p:nvSpPr>
        <p:spPr bwMode="auto">
          <a:xfrm>
            <a:off x="6572264" y="2276475"/>
            <a:ext cx="64294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87</a:t>
            </a:r>
          </a:p>
        </p:txBody>
      </p:sp>
      <p:sp>
        <p:nvSpPr>
          <p:cNvPr id="42" name="WordArt 16"/>
          <p:cNvSpPr>
            <a:spLocks noChangeArrowheads="1" noChangeShapeType="1" noTextEdit="1"/>
          </p:cNvSpPr>
          <p:nvPr/>
        </p:nvSpPr>
        <p:spPr bwMode="auto">
          <a:xfrm>
            <a:off x="7358082" y="2276475"/>
            <a:ext cx="647700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89</a:t>
            </a:r>
          </a:p>
        </p:txBody>
      </p:sp>
      <p:sp>
        <p:nvSpPr>
          <p:cNvPr id="43" name="WordArt 17"/>
          <p:cNvSpPr>
            <a:spLocks noChangeArrowheads="1" noChangeShapeType="1" noTextEdit="1"/>
          </p:cNvSpPr>
          <p:nvPr/>
        </p:nvSpPr>
        <p:spPr bwMode="auto">
          <a:xfrm>
            <a:off x="8143900" y="2276475"/>
            <a:ext cx="785813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Arial"/>
                <a:cs typeface="Arial"/>
              </a:rPr>
              <a:t>95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245996" y="4857760"/>
            <a:ext cx="1326004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12</a:t>
            </a:r>
            <a:endParaRPr lang="ru-RU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4857760"/>
            <a:ext cx="7553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857760"/>
            <a:ext cx="1326004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16</a:t>
            </a:r>
            <a:endParaRPr lang="ru-RU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1604" y="4857760"/>
            <a:ext cx="8982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00760" y="4857760"/>
            <a:ext cx="1326004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</a:t>
            </a:r>
            <a:endParaRPr lang="ru-RU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2" name="Группа 12"/>
          <p:cNvGrpSpPr/>
          <p:nvPr/>
        </p:nvGrpSpPr>
        <p:grpSpPr>
          <a:xfrm>
            <a:off x="3286116" y="4014792"/>
            <a:ext cx="1500198" cy="2285992"/>
            <a:chOff x="3500430" y="4643446"/>
            <a:chExt cx="857256" cy="1571636"/>
          </a:xfrm>
          <a:solidFill>
            <a:srgbClr val="008A3E"/>
          </a:solidFill>
        </p:grpSpPr>
        <p:sp>
          <p:nvSpPr>
            <p:cNvPr id="11" name="Равнобедренный треугольник 10"/>
            <p:cNvSpPr/>
            <p:nvPr/>
          </p:nvSpPr>
          <p:spPr>
            <a:xfrm>
              <a:off x="3500430" y="5500702"/>
              <a:ext cx="857256" cy="500066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" name="Равнобедренный треугольник 9"/>
            <p:cNvSpPr/>
            <p:nvPr/>
          </p:nvSpPr>
          <p:spPr>
            <a:xfrm>
              <a:off x="3571868" y="5072074"/>
              <a:ext cx="785818" cy="500066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>
              <a:off x="3643306" y="4643446"/>
              <a:ext cx="642942" cy="500066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714744" y="6000768"/>
              <a:ext cx="357190" cy="214314"/>
            </a:xfrm>
            <a:prstGeom prst="rect">
              <a:avLst/>
            </a:prstGeom>
            <a:solidFill>
              <a:srgbClr val="9966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pic>
        <p:nvPicPr>
          <p:cNvPr id="16" name="Picture 6" descr="C:\Documents and Settings\home\Мои документы\Мои рисунки\450px-Picea_abies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75" y="1071563"/>
            <a:ext cx="2500313" cy="3686175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8001024" y="4214818"/>
            <a:ext cx="827470" cy="461665"/>
          </a:xfrm>
          <a:prstGeom prst="rect">
            <a:avLst/>
          </a:prstGeom>
          <a:solidFill>
            <a:srgbClr val="FFFFC5"/>
          </a:solidFill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/>
                <a:solidFill>
                  <a:schemeClr val="accent5">
                    <a:lumMod val="2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ель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85852" y="3929066"/>
            <a:ext cx="6215063" cy="2714625"/>
          </a:xfrm>
          <a:prstGeom prst="roundRect">
            <a:avLst/>
          </a:prstGeom>
          <a:solidFill>
            <a:srgbClr val="B4F7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5.18519E-6 C 0.00746 -0.00069 0.0151 -0.00045 0.02257 -0.00208 C 0.02448 -0.00254 0.02569 -0.00508 0.02743 -0.00624 C 0.03177 -0.00925 0.03611 -0.01203 0.04045 -0.01504 C 0.05538 -0.02499 0.07882 -0.05393 0.08871 -0.07083 C 0.09514 -0.0817 0.10521 -0.10346 0.11458 -0.10948 C 0.11614 -0.11249 0.11753 -0.11573 0.11944 -0.11828 C 0.12083 -0.12013 0.12309 -0.12059 0.1243 -0.12245 C 0.13594 -0.14004 0.14392 -0.16157 0.15642 -0.17846 C 0.16805 -0.1942 0.15694 -0.18356 0.16302 -0.19559 C 0.17118 -0.21203 0.18142 -0.22731 0.19045 -0.24282 C 0.1967 -0.2537 0.20173 -0.26272 0.20816 -0.27291 C 0.21597 -0.28541 0.22187 -0.29953 0.23385 -0.30532 C 0.25868 -0.33842 0.23229 -0.30439 0.25 -0.32453 C 0.25503 -0.33008 0.25746 -0.33703 0.26458 -0.33958 C 0.27257 -0.34258 0.26892 -0.34096 0.27587 -0.34397 C 0.28246 -0.34999 0.28923 -0.35208 0.29687 -0.35462 C 0.32309 -0.37846 0.39201 -0.35902 0.39201 -0.35902 C 0.4059 -0.35439 0.40885 -0.33958 0.41944 -0.32893 C 0.42153 -0.32453 0.42465 -0.32083 0.42587 -0.31596 C 0.42639 -0.31388 0.42743 -0.30948 0.42743 -0.30948 " pathEditMode="relative" ptsTypes="ffffffffffffffffffff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11430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1" descr="C:\Documents and Settings\home\Мои документы\Мои рисунки\фоны к презентациям\0c9d281a2d6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1830" y="285750"/>
            <a:ext cx="856034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1185862" y="654050"/>
            <a:ext cx="6772275" cy="128587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7174" name="Группа 19"/>
          <p:cNvGrpSpPr>
            <a:grpSpLocks/>
          </p:cNvGrpSpPr>
          <p:nvPr/>
        </p:nvGrpSpPr>
        <p:grpSpPr bwMode="auto">
          <a:xfrm>
            <a:off x="1428750" y="3429000"/>
            <a:ext cx="2444248" cy="2759823"/>
            <a:chOff x="2604654" y="3269673"/>
            <a:chExt cx="2267363" cy="2759568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2604654" y="3269673"/>
              <a:ext cx="2253098" cy="27318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Штриховая стрелка вправо 10"/>
            <p:cNvSpPr/>
            <p:nvPr/>
          </p:nvSpPr>
          <p:spPr>
            <a:xfrm>
              <a:off x="2785664" y="4214149"/>
              <a:ext cx="857416" cy="342868"/>
            </a:xfrm>
            <a:prstGeom prst="stripedRightArrow">
              <a:avLst/>
            </a:prstGeom>
            <a:solidFill>
              <a:srgbClr val="008A3E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Стрелка вправо с вырезом 11"/>
            <p:cNvSpPr/>
            <p:nvPr/>
          </p:nvSpPr>
          <p:spPr>
            <a:xfrm>
              <a:off x="2857116" y="4785596"/>
              <a:ext cx="857416" cy="342868"/>
            </a:xfrm>
            <a:prstGeom prst="notchedRightArrow">
              <a:avLst/>
            </a:prstGeom>
            <a:solidFill>
              <a:srgbClr val="008A3E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" name="Двойная стрелка влево/вправо 12"/>
            <p:cNvSpPr/>
            <p:nvPr/>
          </p:nvSpPr>
          <p:spPr>
            <a:xfrm>
              <a:off x="2785664" y="5428474"/>
              <a:ext cx="928867" cy="342868"/>
            </a:xfrm>
            <a:prstGeom prst="leftRightArrow">
              <a:avLst/>
            </a:prstGeom>
            <a:solidFill>
              <a:srgbClr val="008A3E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" name="Круговая стрелка 13"/>
            <p:cNvSpPr/>
            <p:nvPr/>
          </p:nvSpPr>
          <p:spPr>
            <a:xfrm>
              <a:off x="2785664" y="3428408"/>
              <a:ext cx="928867" cy="979398"/>
            </a:xfrm>
            <a:prstGeom prst="circularArrow">
              <a:avLst/>
            </a:prstGeom>
            <a:solidFill>
              <a:srgbClr val="008A3E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797461" y="3983987"/>
              <a:ext cx="838964" cy="83092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ru-RU" sz="4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-</a:t>
              </a:r>
              <a:r>
                <a:rPr lang="ru-RU" sz="4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r>
                <a:rPr lang="ru-RU" sz="4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5</a:t>
              </a:r>
              <a:endPara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731193" y="5198321"/>
              <a:ext cx="1140824" cy="83092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+26</a:t>
              </a:r>
              <a:endPara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857620" y="3286124"/>
              <a:ext cx="981715" cy="83092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+ 7</a:t>
              </a:r>
              <a:endPara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731193" y="4582841"/>
              <a:ext cx="1140824" cy="83092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+12</a:t>
              </a:r>
              <a:endPara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sp>
        <p:nvSpPr>
          <p:cNvPr id="19" name="Выноска со стрелкой вправо 18"/>
          <p:cNvSpPr/>
          <p:nvPr/>
        </p:nvSpPr>
        <p:spPr>
          <a:xfrm>
            <a:off x="592138" y="3429000"/>
            <a:ext cx="965200" cy="2714625"/>
          </a:xfrm>
          <a:prstGeom prst="rightArrowCallout">
            <a:avLst/>
          </a:prstGeom>
          <a:solidFill>
            <a:srgbClr val="008A3E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Круговая стрелка 19"/>
          <p:cNvSpPr/>
          <p:nvPr/>
        </p:nvSpPr>
        <p:spPr>
          <a:xfrm>
            <a:off x="4571999" y="868362"/>
            <a:ext cx="928688" cy="977900"/>
          </a:xfrm>
          <a:prstGeom prst="circularArrow">
            <a:avLst/>
          </a:prstGeom>
          <a:solidFill>
            <a:srgbClr val="008A3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Стрелка вправо с вырезом 20"/>
          <p:cNvSpPr/>
          <p:nvPr/>
        </p:nvSpPr>
        <p:spPr>
          <a:xfrm>
            <a:off x="3711575" y="1071546"/>
            <a:ext cx="857250" cy="341312"/>
          </a:xfrm>
          <a:prstGeom prst="notchedRightArrow">
            <a:avLst/>
          </a:prstGeom>
          <a:solidFill>
            <a:srgbClr val="008A3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Штриховая стрелка вправо 21"/>
          <p:cNvSpPr/>
          <p:nvPr/>
        </p:nvSpPr>
        <p:spPr>
          <a:xfrm>
            <a:off x="2643187" y="1082675"/>
            <a:ext cx="857250" cy="341312"/>
          </a:xfrm>
          <a:prstGeom prst="stripedRightArrow">
            <a:avLst/>
          </a:prstGeom>
          <a:solidFill>
            <a:srgbClr val="008A3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Двойная стрелка влево/вправо 22"/>
          <p:cNvSpPr/>
          <p:nvPr/>
        </p:nvSpPr>
        <p:spPr>
          <a:xfrm>
            <a:off x="5572132" y="1071546"/>
            <a:ext cx="928687" cy="341312"/>
          </a:xfrm>
          <a:prstGeom prst="leftRightArrow">
            <a:avLst/>
          </a:prstGeom>
          <a:solidFill>
            <a:srgbClr val="008A3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Восьмиугольник 23"/>
          <p:cNvSpPr/>
          <p:nvPr/>
        </p:nvSpPr>
        <p:spPr>
          <a:xfrm>
            <a:off x="1500187" y="796925"/>
            <a:ext cx="914400" cy="914400"/>
          </a:xfrm>
          <a:prstGeom prst="octagon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28727" y="796908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23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Восьмиугольник 25"/>
          <p:cNvSpPr/>
          <p:nvPr/>
        </p:nvSpPr>
        <p:spPr>
          <a:xfrm>
            <a:off x="6643687" y="725487"/>
            <a:ext cx="914400" cy="914400"/>
          </a:xfrm>
          <a:prstGeom prst="octagon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786577" y="725470"/>
            <a:ext cx="60785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71447" y="3429000"/>
            <a:ext cx="642909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код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643701" y="725470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63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3" name="Группа 29"/>
          <p:cNvGrpSpPr>
            <a:grpSpLocks/>
          </p:cNvGrpSpPr>
          <p:nvPr/>
        </p:nvGrpSpPr>
        <p:grpSpPr bwMode="auto">
          <a:xfrm>
            <a:off x="6858016" y="4489924"/>
            <a:ext cx="1857363" cy="1982392"/>
            <a:chOff x="6286511" y="851726"/>
            <a:chExt cx="1985962" cy="3130470"/>
          </a:xfrm>
        </p:grpSpPr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6286511" y="3350367"/>
              <a:ext cx="1985962" cy="631829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2000" b="1" dirty="0">
                  <a:solidFill>
                    <a:schemeClr val="accent1">
                      <a:lumMod val="25000"/>
                    </a:schemeClr>
                  </a:solidFill>
                </a:rPr>
                <a:t>Сосна</a:t>
              </a:r>
            </a:p>
          </p:txBody>
        </p:sp>
        <p:pic>
          <p:nvPicPr>
            <p:cNvPr id="7188" name="Picture 2" descr="C:\Documents and Settings\home\Мои документы\Мои рисунки\nature_000.jpg"/>
            <p:cNvPicPr>
              <a:picLocks noChangeAspect="1" noChangeArrowheads="1"/>
            </p:cNvPicPr>
            <p:nvPr/>
          </p:nvPicPr>
          <p:blipFill>
            <a:blip r:embed="rId4" cstate="screen"/>
            <a:stretch>
              <a:fillRect/>
            </a:stretch>
          </p:blipFill>
          <p:spPr bwMode="auto">
            <a:xfrm>
              <a:off x="6286511" y="851726"/>
              <a:ext cx="1985484" cy="2498641"/>
            </a:xfrm>
            <a:prstGeom prst="rect">
              <a:avLst/>
            </a:prstGeom>
            <a:noFill/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</p:grpSp>
      <p:grpSp>
        <p:nvGrpSpPr>
          <p:cNvPr id="33" name="Группа 52"/>
          <p:cNvGrpSpPr>
            <a:grpSpLocks/>
          </p:cNvGrpSpPr>
          <p:nvPr/>
        </p:nvGrpSpPr>
        <p:grpSpPr bwMode="auto">
          <a:xfrm>
            <a:off x="5786446" y="2428868"/>
            <a:ext cx="1985962" cy="1821894"/>
            <a:chOff x="6858000" y="1066800"/>
            <a:chExt cx="2057400" cy="1893049"/>
          </a:xfrm>
        </p:grpSpPr>
        <p:pic>
          <p:nvPicPr>
            <p:cNvPr id="34" name="Picture 22" descr="клен 3"/>
            <p:cNvPicPr>
              <a:picLocks noChangeAspect="1" noChangeArrowheads="1"/>
            </p:cNvPicPr>
            <p:nvPr/>
          </p:nvPicPr>
          <p:blipFill>
            <a:blip r:embed="rId5" cstate="screen"/>
            <a:stretch>
              <a:fillRect/>
            </a:stretch>
          </p:blipFill>
          <p:spPr bwMode="auto">
            <a:xfrm>
              <a:off x="6938893" y="1066800"/>
              <a:ext cx="1895614" cy="1543050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35" name="Text Box 23"/>
            <p:cNvSpPr txBox="1">
              <a:spLocks noChangeArrowheads="1"/>
            </p:cNvSpPr>
            <p:nvPr/>
          </p:nvSpPr>
          <p:spPr bwMode="auto">
            <a:xfrm>
              <a:off x="6858000" y="2590572"/>
              <a:ext cx="2057400" cy="369277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b="1" dirty="0">
                  <a:solidFill>
                    <a:schemeClr val="accent1">
                      <a:lumMod val="25000"/>
                    </a:schemeClr>
                  </a:solidFill>
                </a:rPr>
                <a:t>Клён</a:t>
              </a: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7072330" y="2428868"/>
            <a:ext cx="714380" cy="642937"/>
            <a:chOff x="8215338" y="4357694"/>
            <a:chExt cx="714380" cy="642937"/>
          </a:xfrm>
        </p:grpSpPr>
        <p:sp>
          <p:nvSpPr>
            <p:cNvPr id="30" name="Восьмиугольник 29"/>
            <p:cNvSpPr/>
            <p:nvPr/>
          </p:nvSpPr>
          <p:spPr>
            <a:xfrm>
              <a:off x="8286776" y="4357694"/>
              <a:ext cx="631825" cy="642937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8215338" y="4357694"/>
              <a:ext cx="7143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3200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r>
                <a:rPr lang="ru-RU" sz="32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37" name="Группа 35"/>
          <p:cNvGrpSpPr>
            <a:grpSpLocks/>
          </p:cNvGrpSpPr>
          <p:nvPr/>
        </p:nvGrpSpPr>
        <p:grpSpPr bwMode="auto">
          <a:xfrm>
            <a:off x="4786314" y="4429132"/>
            <a:ext cx="1785950" cy="2042598"/>
            <a:chOff x="2514600" y="2895600"/>
            <a:chExt cx="1981200" cy="3562920"/>
          </a:xfrm>
        </p:grpSpPr>
        <p:pic>
          <p:nvPicPr>
            <p:cNvPr id="38" name="Picture 14" descr="vyaz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46351" y="2895600"/>
              <a:ext cx="1949449" cy="2914650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39" name="Text Box 15"/>
            <p:cNvSpPr txBox="1">
              <a:spLocks noChangeArrowheads="1"/>
            </p:cNvSpPr>
            <p:nvPr/>
          </p:nvSpPr>
          <p:spPr bwMode="auto">
            <a:xfrm>
              <a:off x="2514600" y="5790943"/>
              <a:ext cx="1981200" cy="667577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b="1" dirty="0">
                  <a:solidFill>
                    <a:schemeClr val="accent1">
                      <a:lumMod val="25000"/>
                    </a:schemeClr>
                  </a:solidFill>
                </a:rPr>
                <a:t>Вяз</a:t>
              </a: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8001024" y="4357694"/>
            <a:ext cx="714380" cy="642937"/>
            <a:chOff x="8215338" y="4357694"/>
            <a:chExt cx="714380" cy="642937"/>
          </a:xfrm>
        </p:grpSpPr>
        <p:sp>
          <p:nvSpPr>
            <p:cNvPr id="42" name="Восьмиугольник 41"/>
            <p:cNvSpPr/>
            <p:nvPr/>
          </p:nvSpPr>
          <p:spPr>
            <a:xfrm>
              <a:off x="8286776" y="4357694"/>
              <a:ext cx="631825" cy="642937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8215338" y="4357694"/>
              <a:ext cx="7143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32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63</a:t>
              </a:r>
              <a:endParaRPr lang="ru-RU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5857884" y="4514851"/>
            <a:ext cx="714380" cy="642937"/>
            <a:chOff x="8215338" y="4357694"/>
            <a:chExt cx="714380" cy="642937"/>
          </a:xfrm>
        </p:grpSpPr>
        <p:sp>
          <p:nvSpPr>
            <p:cNvPr id="45" name="Восьмиугольник 44"/>
            <p:cNvSpPr/>
            <p:nvPr/>
          </p:nvSpPr>
          <p:spPr>
            <a:xfrm>
              <a:off x="8286776" y="4357694"/>
              <a:ext cx="631825" cy="642937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8215338" y="4357694"/>
              <a:ext cx="7143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32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73</a:t>
              </a:r>
              <a:endParaRPr lang="ru-RU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75 0.02847 C -0.01198 0.03496 -0.03958 0.02824 -0.06666 0.01134 C -0.07691 0.00486 -0.08489 0.00208 -0.09409 -0.00579 C -0.10052 -0.01852 -0.0934 -0.00648 -0.10382 -0.01667 C -0.10781 -0.0206 -0.11111 -0.02569 -0.1151 -0.02963 C -0.11614 -0.03241 -0.11701 -0.03565 -0.1184 -0.03819 C -0.11979 -0.04074 -0.12222 -0.0419 -0.12326 -0.04467 C -0.12656 -0.05347 -0.12708 -0.06528 -0.12968 -0.07477 C -0.1342 -0.11134 -0.14305 -0.15787 -0.15868 -0.18866 C -0.15972 -0.19305 -0.16093 -0.19722 -0.16198 -0.20162 C -0.1625 -0.2037 -0.16024 -0.19514 -0.16024 -0.19491 C -0.15972 -0.18866 -0.15868 -0.17569 -0.15868 -0.17546 " pathEditMode="relative" rAng="0" ptsTypes="fffffffffffA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11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1" descr="C:\Documents and Settings\home\Мои документы\Мои рисунки\фоны к презентациям\0c9d281a2d6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1830" y="285750"/>
            <a:ext cx="856034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1185862" y="428604"/>
            <a:ext cx="6772275" cy="128587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8198" name="Группа 3"/>
          <p:cNvGrpSpPr>
            <a:grpSpLocks/>
          </p:cNvGrpSpPr>
          <p:nvPr/>
        </p:nvGrpSpPr>
        <p:grpSpPr bwMode="auto">
          <a:xfrm>
            <a:off x="1285875" y="3429000"/>
            <a:ext cx="5000637" cy="2428875"/>
            <a:chOff x="2604654" y="3269673"/>
            <a:chExt cx="6728973" cy="2731095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2604654" y="3269673"/>
              <a:ext cx="6572446" cy="273109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815979" y="4770199"/>
              <a:ext cx="5047123" cy="65753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32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- увеличить на </a:t>
              </a:r>
              <a:r>
                <a:rPr lang="ru-RU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30</a:t>
              </a:r>
              <a:endPara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819100" y="3769739"/>
              <a:ext cx="5514527" cy="79596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- </a:t>
              </a:r>
              <a:r>
                <a:rPr lang="ru-RU" sz="32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уменьшить на </a:t>
              </a:r>
              <a:r>
                <a:rPr lang="ru-RU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20</a:t>
              </a:r>
              <a:endPara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sp>
        <p:nvSpPr>
          <p:cNvPr id="13" name="7-конечная звезда 12"/>
          <p:cNvSpPr/>
          <p:nvPr/>
        </p:nvSpPr>
        <p:spPr>
          <a:xfrm>
            <a:off x="1428750" y="3857625"/>
            <a:ext cx="628650" cy="771525"/>
          </a:xfrm>
          <a:prstGeom prst="star7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олнце 13"/>
          <p:cNvSpPr/>
          <p:nvPr/>
        </p:nvSpPr>
        <p:spPr>
          <a:xfrm>
            <a:off x="1428750" y="4857750"/>
            <a:ext cx="700088" cy="842963"/>
          </a:xfrm>
          <a:prstGeom prst="sun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Выноска со стрелкой вправо 14"/>
          <p:cNvSpPr/>
          <p:nvPr/>
        </p:nvSpPr>
        <p:spPr>
          <a:xfrm>
            <a:off x="377825" y="3429000"/>
            <a:ext cx="965200" cy="2714625"/>
          </a:xfrm>
          <a:prstGeom prst="rightArrowCallout">
            <a:avLst/>
          </a:prstGeom>
          <a:solidFill>
            <a:srgbClr val="008A3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57134" y="3429000"/>
            <a:ext cx="642909" cy="258532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код</a:t>
            </a:r>
          </a:p>
        </p:txBody>
      </p:sp>
      <p:grpSp>
        <p:nvGrpSpPr>
          <p:cNvPr id="8203" name="Группа 18"/>
          <p:cNvGrpSpPr>
            <a:grpSpLocks/>
          </p:cNvGrpSpPr>
          <p:nvPr/>
        </p:nvGrpSpPr>
        <p:grpSpPr bwMode="auto">
          <a:xfrm>
            <a:off x="1500165" y="571460"/>
            <a:ext cx="954107" cy="923330"/>
            <a:chOff x="1500144" y="1071527"/>
            <a:chExt cx="954107" cy="922735"/>
          </a:xfrm>
        </p:grpSpPr>
        <p:sp>
          <p:nvSpPr>
            <p:cNvPr id="18" name="Восьмиугольник 17"/>
            <p:cNvSpPr/>
            <p:nvPr/>
          </p:nvSpPr>
          <p:spPr>
            <a:xfrm>
              <a:off x="1500166" y="1071546"/>
              <a:ext cx="914400" cy="913811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500144" y="1071527"/>
              <a:ext cx="954107" cy="92273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54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17</a:t>
              </a:r>
              <a:endPara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20" name="Восьмиугольник 19"/>
          <p:cNvSpPr/>
          <p:nvPr/>
        </p:nvSpPr>
        <p:spPr>
          <a:xfrm>
            <a:off x="6643701" y="571460"/>
            <a:ext cx="914400" cy="914400"/>
          </a:xfrm>
          <a:prstGeom prst="octago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786576" y="500004"/>
            <a:ext cx="60785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Солнце 21"/>
          <p:cNvSpPr/>
          <p:nvPr/>
        </p:nvSpPr>
        <p:spPr>
          <a:xfrm>
            <a:off x="2643187" y="642916"/>
            <a:ext cx="914400" cy="914400"/>
          </a:xfrm>
          <a:prstGeom prst="sun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олнце 22"/>
          <p:cNvSpPr/>
          <p:nvPr/>
        </p:nvSpPr>
        <p:spPr>
          <a:xfrm>
            <a:off x="4114799" y="642916"/>
            <a:ext cx="914400" cy="914400"/>
          </a:xfrm>
          <a:prstGeom prst="sun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7-конечная звезда 23"/>
          <p:cNvSpPr/>
          <p:nvPr/>
        </p:nvSpPr>
        <p:spPr>
          <a:xfrm>
            <a:off x="5357812" y="642916"/>
            <a:ext cx="771525" cy="842963"/>
          </a:xfrm>
          <a:prstGeom prst="star7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572264" y="571480"/>
            <a:ext cx="10001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57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5" name="Группа 25"/>
          <p:cNvGrpSpPr>
            <a:grpSpLocks/>
          </p:cNvGrpSpPr>
          <p:nvPr/>
        </p:nvGrpSpPr>
        <p:grpSpPr bwMode="auto">
          <a:xfrm>
            <a:off x="7429520" y="5000636"/>
            <a:ext cx="1357303" cy="1544816"/>
            <a:chOff x="4976815" y="4000504"/>
            <a:chExt cx="2152651" cy="2038761"/>
          </a:xfrm>
        </p:grpSpPr>
        <p:pic>
          <p:nvPicPr>
            <p:cNvPr id="8211" name="Picture 20" descr="липа 2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4976815" y="4000504"/>
              <a:ext cx="2152651" cy="1614488"/>
            </a:xfrm>
            <a:prstGeom prst="rect">
              <a:avLst/>
            </a:prstGeom>
            <a:noFill/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28" name="Text Box 21"/>
            <p:cNvSpPr txBox="1">
              <a:spLocks noChangeArrowheads="1"/>
            </p:cNvSpPr>
            <p:nvPr/>
          </p:nvSpPr>
          <p:spPr bwMode="auto">
            <a:xfrm>
              <a:off x="5000087" y="5643378"/>
              <a:ext cx="2129379" cy="395887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b="1" dirty="0">
                  <a:solidFill>
                    <a:schemeClr val="accent1">
                      <a:lumMod val="25000"/>
                    </a:schemeClr>
                  </a:solidFill>
                </a:rPr>
                <a:t>Липа</a:t>
              </a:r>
            </a:p>
          </p:txBody>
        </p:sp>
      </p:grpSp>
      <p:grpSp>
        <p:nvGrpSpPr>
          <p:cNvPr id="26" name="Группа 24"/>
          <p:cNvGrpSpPr>
            <a:grpSpLocks/>
          </p:cNvGrpSpPr>
          <p:nvPr/>
        </p:nvGrpSpPr>
        <p:grpSpPr bwMode="auto">
          <a:xfrm>
            <a:off x="6072198" y="1785926"/>
            <a:ext cx="1343020" cy="1532027"/>
            <a:chOff x="2214546" y="4000504"/>
            <a:chExt cx="2057400" cy="2199225"/>
          </a:xfrm>
        </p:grpSpPr>
        <p:pic>
          <p:nvPicPr>
            <p:cNvPr id="27" name="Picture 10" descr="ель 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14546" y="4000504"/>
              <a:ext cx="2057400" cy="1676400"/>
            </a:xfrm>
            <a:prstGeom prst="rect">
              <a:avLst/>
            </a:prstGeom>
            <a:noFill/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29" name="Text Box 11"/>
            <p:cNvSpPr txBox="1">
              <a:spLocks noChangeArrowheads="1"/>
            </p:cNvSpPr>
            <p:nvPr/>
          </p:nvSpPr>
          <p:spPr bwMode="auto">
            <a:xfrm>
              <a:off x="2214546" y="5714779"/>
              <a:ext cx="2052636" cy="484950"/>
            </a:xfrm>
            <a:prstGeom prst="rect">
              <a:avLst/>
            </a:prstGeom>
            <a:solidFill>
              <a:srgbClr val="FFFFC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b="1" dirty="0">
                  <a:solidFill>
                    <a:schemeClr val="accent1">
                      <a:lumMod val="25000"/>
                    </a:schemeClr>
                  </a:solidFill>
                </a:rPr>
                <a:t>Ель</a:t>
              </a:r>
            </a:p>
          </p:txBody>
        </p:sp>
      </p:grpSp>
      <p:grpSp>
        <p:nvGrpSpPr>
          <p:cNvPr id="30" name="Группа 44"/>
          <p:cNvGrpSpPr>
            <a:grpSpLocks/>
          </p:cNvGrpSpPr>
          <p:nvPr/>
        </p:nvGrpSpPr>
        <p:grpSpPr bwMode="auto">
          <a:xfrm>
            <a:off x="6929454" y="3357562"/>
            <a:ext cx="1357322" cy="1564404"/>
            <a:chOff x="2438400" y="1066800"/>
            <a:chExt cx="1992094" cy="1994688"/>
          </a:xfrm>
        </p:grpSpPr>
        <p:pic>
          <p:nvPicPr>
            <p:cNvPr id="31" name="Picture 10" descr="рябина 2"/>
            <p:cNvPicPr>
              <a:picLocks noChangeAspect="1" noChangeArrowheads="1"/>
            </p:cNvPicPr>
            <p:nvPr/>
          </p:nvPicPr>
          <p:blipFill>
            <a:blip r:embed="rId6" cstate="screen"/>
            <a:stretch>
              <a:fillRect/>
            </a:stretch>
          </p:blipFill>
          <p:spPr bwMode="auto">
            <a:xfrm>
              <a:off x="2438400" y="1066800"/>
              <a:ext cx="1992094" cy="1514475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32" name="Text Box 11"/>
            <p:cNvSpPr txBox="1">
              <a:spLocks noChangeArrowheads="1"/>
            </p:cNvSpPr>
            <p:nvPr/>
          </p:nvSpPr>
          <p:spPr bwMode="auto">
            <a:xfrm>
              <a:off x="2438400" y="2590572"/>
              <a:ext cx="1981200" cy="470916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b="1" dirty="0">
                  <a:solidFill>
                    <a:schemeClr val="accent1">
                      <a:lumMod val="25000"/>
                    </a:schemeClr>
                  </a:solidFill>
                </a:rPr>
                <a:t>Рябина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6715140" y="1785926"/>
            <a:ext cx="714380" cy="642937"/>
            <a:chOff x="8215338" y="4357694"/>
            <a:chExt cx="714380" cy="642937"/>
          </a:xfrm>
        </p:grpSpPr>
        <p:sp>
          <p:nvSpPr>
            <p:cNvPr id="34" name="Восьмиугольник 33"/>
            <p:cNvSpPr/>
            <p:nvPr/>
          </p:nvSpPr>
          <p:spPr>
            <a:xfrm>
              <a:off x="8286776" y="4357694"/>
              <a:ext cx="631825" cy="642937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8215338" y="4357694"/>
              <a:ext cx="7143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32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47</a:t>
              </a:r>
              <a:endParaRPr lang="ru-RU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7572396" y="3357563"/>
            <a:ext cx="714380" cy="642937"/>
            <a:chOff x="8215338" y="4357694"/>
            <a:chExt cx="714380" cy="642937"/>
          </a:xfrm>
        </p:grpSpPr>
        <p:sp>
          <p:nvSpPr>
            <p:cNvPr id="37" name="Восьмиугольник 36"/>
            <p:cNvSpPr/>
            <p:nvPr/>
          </p:nvSpPr>
          <p:spPr>
            <a:xfrm>
              <a:off x="8286776" y="4357694"/>
              <a:ext cx="631825" cy="642937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8215338" y="4357694"/>
              <a:ext cx="7143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32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67</a:t>
              </a:r>
              <a:endParaRPr lang="ru-RU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8072462" y="5000636"/>
            <a:ext cx="714380" cy="642937"/>
            <a:chOff x="8215338" y="4357694"/>
            <a:chExt cx="714380" cy="642937"/>
          </a:xfrm>
        </p:grpSpPr>
        <p:sp>
          <p:nvSpPr>
            <p:cNvPr id="40" name="Восьмиугольник 39"/>
            <p:cNvSpPr/>
            <p:nvPr/>
          </p:nvSpPr>
          <p:spPr>
            <a:xfrm>
              <a:off x="8286776" y="4357694"/>
              <a:ext cx="631825" cy="642937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8215338" y="4357694"/>
              <a:ext cx="7143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32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r>
                <a:rPr lang="ru-RU" sz="3200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56 0.00324 C 0.01806 0.00254 0.00938 0.00231 0.00087 0.00115 C -0.00555 0.00023 -0.00989 -0.00648 -0.01528 -0.00973 C -0.03229 -0.01945 -0.03003 -0.01783 -0.046 -0.02037 C -0.05156 -0.02408 -0.05642 -0.02848 -0.06215 -0.03125 C -0.07205 -0.04445 -0.08264 -0.05255 -0.09114 -0.0676 C -0.09166 -0.07061 -0.09201 -0.07361 -0.09271 -0.07639 C -0.09375 -0.08079 -0.096 -0.08912 -0.096 -0.08889 C -0.10312 -0.14838 -0.09965 -0.20579 -0.08628 -0.26135 C -0.08576 -0.26644 -0.08628 -0.27176 -0.08472 -0.27639 C -0.08437 -0.27755 -0.07344 -0.28797 -0.0717 -0.28912 " pathEditMode="relative" rAng="0" ptsTypes="ffffffffffA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4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1" descr="C:\Documents and Settings\home\Мои документы\Мои рисунки\фоны к презентациям\0c9d281a2d6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1830" y="285750"/>
            <a:ext cx="856034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Скругленный прямоугольник 25"/>
          <p:cNvSpPr/>
          <p:nvPr/>
        </p:nvSpPr>
        <p:spPr>
          <a:xfrm>
            <a:off x="1185863" y="857250"/>
            <a:ext cx="6772275" cy="128587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9222" name="Группа 4"/>
          <p:cNvGrpSpPr>
            <a:grpSpLocks/>
          </p:cNvGrpSpPr>
          <p:nvPr/>
        </p:nvGrpSpPr>
        <p:grpSpPr bwMode="auto">
          <a:xfrm>
            <a:off x="1500166" y="1071546"/>
            <a:ext cx="954107" cy="923330"/>
            <a:chOff x="1500144" y="1071529"/>
            <a:chExt cx="954107" cy="922735"/>
          </a:xfrm>
        </p:grpSpPr>
        <p:sp>
          <p:nvSpPr>
            <p:cNvPr id="28" name="Восьмиугольник 27"/>
            <p:cNvSpPr/>
            <p:nvPr/>
          </p:nvSpPr>
          <p:spPr>
            <a:xfrm>
              <a:off x="1500166" y="1071546"/>
              <a:ext cx="914400" cy="913811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500144" y="1071529"/>
              <a:ext cx="954107" cy="92273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54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60</a:t>
              </a:r>
              <a:endPara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223" name="Группа 7"/>
          <p:cNvGrpSpPr>
            <a:grpSpLocks/>
          </p:cNvGrpSpPr>
          <p:nvPr/>
        </p:nvGrpSpPr>
        <p:grpSpPr bwMode="auto">
          <a:xfrm>
            <a:off x="2571735" y="1071546"/>
            <a:ext cx="1571637" cy="923330"/>
            <a:chOff x="1443004" y="1071529"/>
            <a:chExt cx="1086452" cy="922735"/>
          </a:xfrm>
        </p:grpSpPr>
        <p:sp>
          <p:nvSpPr>
            <p:cNvPr id="31" name="Восьмиугольник 30"/>
            <p:cNvSpPr/>
            <p:nvPr/>
          </p:nvSpPr>
          <p:spPr>
            <a:xfrm>
              <a:off x="1500166" y="1071546"/>
              <a:ext cx="914400" cy="913811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443004" y="1071529"/>
              <a:ext cx="1086452" cy="92273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54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+40</a:t>
              </a:r>
              <a:endPara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224" name="Группа 10"/>
          <p:cNvGrpSpPr>
            <a:grpSpLocks/>
          </p:cNvGrpSpPr>
          <p:nvPr/>
        </p:nvGrpSpPr>
        <p:grpSpPr bwMode="auto">
          <a:xfrm>
            <a:off x="4117976" y="1071546"/>
            <a:ext cx="1210338" cy="923330"/>
            <a:chOff x="1500166" y="1071529"/>
            <a:chExt cx="968270" cy="922735"/>
          </a:xfrm>
        </p:grpSpPr>
        <p:sp>
          <p:nvSpPr>
            <p:cNvPr id="34" name="Восьмиугольник 33"/>
            <p:cNvSpPr/>
            <p:nvPr/>
          </p:nvSpPr>
          <p:spPr>
            <a:xfrm>
              <a:off x="1500166" y="1071546"/>
              <a:ext cx="914400" cy="913811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520484" y="1071529"/>
              <a:ext cx="947952" cy="92273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54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-70</a:t>
              </a:r>
              <a:endPara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225" name="Группа 13"/>
          <p:cNvGrpSpPr>
            <a:grpSpLocks/>
          </p:cNvGrpSpPr>
          <p:nvPr/>
        </p:nvGrpSpPr>
        <p:grpSpPr bwMode="auto">
          <a:xfrm>
            <a:off x="5429250" y="1071563"/>
            <a:ext cx="1143000" cy="923330"/>
            <a:chOff x="1500166" y="1071546"/>
            <a:chExt cx="913929" cy="922735"/>
          </a:xfrm>
        </p:grpSpPr>
        <p:sp>
          <p:nvSpPr>
            <p:cNvPr id="37" name="Восьмиугольник 36"/>
            <p:cNvSpPr/>
            <p:nvPr/>
          </p:nvSpPr>
          <p:spPr>
            <a:xfrm>
              <a:off x="1500166" y="1071546"/>
              <a:ext cx="913929" cy="913811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643042" y="1071546"/>
              <a:ext cx="639845" cy="92273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5400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-</a:t>
              </a:r>
              <a:r>
                <a:rPr lang="ru-RU" sz="54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39" name="Восьмиугольник 38"/>
          <p:cNvSpPr/>
          <p:nvPr/>
        </p:nvSpPr>
        <p:spPr>
          <a:xfrm>
            <a:off x="6786563" y="1071563"/>
            <a:ext cx="914400" cy="914400"/>
          </a:xfrm>
          <a:prstGeom prst="octago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929454" y="1071546"/>
            <a:ext cx="60785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3" name="Круговая стрелка 42"/>
          <p:cNvSpPr/>
          <p:nvPr/>
        </p:nvSpPr>
        <p:spPr>
          <a:xfrm flipH="1">
            <a:off x="5000625" y="857250"/>
            <a:ext cx="642938" cy="692150"/>
          </a:xfrm>
          <a:prstGeom prst="circular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4" name="Круговая стрелка 43"/>
          <p:cNvSpPr/>
          <p:nvPr/>
        </p:nvSpPr>
        <p:spPr>
          <a:xfrm flipH="1">
            <a:off x="6357938" y="857250"/>
            <a:ext cx="627062" cy="692150"/>
          </a:xfrm>
          <a:prstGeom prst="circular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Круговая стрелка 45"/>
          <p:cNvSpPr/>
          <p:nvPr/>
        </p:nvSpPr>
        <p:spPr>
          <a:xfrm flipH="1">
            <a:off x="3643313" y="857250"/>
            <a:ext cx="627062" cy="692150"/>
          </a:xfrm>
          <a:prstGeom prst="circular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7" name="Круговая стрелка 46"/>
          <p:cNvSpPr/>
          <p:nvPr/>
        </p:nvSpPr>
        <p:spPr>
          <a:xfrm flipH="1">
            <a:off x="2286000" y="857250"/>
            <a:ext cx="627063" cy="692150"/>
          </a:xfrm>
          <a:prstGeom prst="circular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786578" y="1071546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94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7" name="Группа 49"/>
          <p:cNvGrpSpPr>
            <a:grpSpLocks/>
          </p:cNvGrpSpPr>
          <p:nvPr/>
        </p:nvGrpSpPr>
        <p:grpSpPr bwMode="auto">
          <a:xfrm>
            <a:off x="6286512" y="3429000"/>
            <a:ext cx="2214568" cy="2857520"/>
            <a:chOff x="3571868" y="642918"/>
            <a:chExt cx="2000264" cy="3276424"/>
          </a:xfrm>
        </p:grpSpPr>
        <p:sp>
          <p:nvSpPr>
            <p:cNvPr id="51" name="Text Box 13"/>
            <p:cNvSpPr txBox="1">
              <a:spLocks noChangeArrowheads="1"/>
            </p:cNvSpPr>
            <p:nvPr/>
          </p:nvSpPr>
          <p:spPr bwMode="auto">
            <a:xfrm>
              <a:off x="3571868" y="3428695"/>
              <a:ext cx="2000264" cy="490647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2000" b="1" dirty="0">
                  <a:solidFill>
                    <a:schemeClr val="accent1">
                      <a:lumMod val="25000"/>
                    </a:schemeClr>
                  </a:solidFill>
                </a:rPr>
                <a:t>Дуб</a:t>
              </a:r>
            </a:p>
          </p:txBody>
        </p:sp>
        <p:pic>
          <p:nvPicPr>
            <p:cNvPr id="9235" name="Picture 9" descr="Картинка 69 из 5846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07586" y="642918"/>
              <a:ext cx="1928828" cy="2786082"/>
            </a:xfrm>
            <a:prstGeom prst="rect">
              <a:avLst/>
            </a:prstGeom>
            <a:noFill/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</p:grpSp>
      <p:grpSp>
        <p:nvGrpSpPr>
          <p:cNvPr id="30" name="Группа 61"/>
          <p:cNvGrpSpPr>
            <a:grpSpLocks/>
          </p:cNvGrpSpPr>
          <p:nvPr/>
        </p:nvGrpSpPr>
        <p:grpSpPr bwMode="auto">
          <a:xfrm>
            <a:off x="928661" y="3429000"/>
            <a:ext cx="2071703" cy="2864467"/>
            <a:chOff x="3619500" y="857232"/>
            <a:chExt cx="1862204" cy="3365427"/>
          </a:xfrm>
        </p:grpSpPr>
        <p:pic>
          <p:nvPicPr>
            <p:cNvPr id="33" name="Picture 18" descr="osina2"/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3619501" y="857232"/>
              <a:ext cx="1862203" cy="2882899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36" name="Text Box 19"/>
            <p:cNvSpPr txBox="1">
              <a:spLocks noChangeArrowheads="1"/>
            </p:cNvSpPr>
            <p:nvPr/>
          </p:nvSpPr>
          <p:spPr bwMode="auto">
            <a:xfrm>
              <a:off x="3619500" y="3752575"/>
              <a:ext cx="1862203" cy="470084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2000" b="1" dirty="0">
                  <a:solidFill>
                    <a:schemeClr val="accent1">
                      <a:lumMod val="25000"/>
                    </a:schemeClr>
                  </a:solidFill>
                </a:rPr>
                <a:t>Осина</a:t>
              </a:r>
            </a:p>
          </p:txBody>
        </p:sp>
      </p:grpSp>
      <p:grpSp>
        <p:nvGrpSpPr>
          <p:cNvPr id="41" name="Группа 44"/>
          <p:cNvGrpSpPr>
            <a:grpSpLocks/>
          </p:cNvGrpSpPr>
          <p:nvPr/>
        </p:nvGrpSpPr>
        <p:grpSpPr bwMode="auto">
          <a:xfrm>
            <a:off x="3563143" y="3857628"/>
            <a:ext cx="2223303" cy="2154367"/>
            <a:chOff x="2438400" y="1066800"/>
            <a:chExt cx="2017713" cy="1871313"/>
          </a:xfrm>
        </p:grpSpPr>
        <p:pic>
          <p:nvPicPr>
            <p:cNvPr id="42" name="Picture 10" descr="рябина 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438400" y="1066800"/>
              <a:ext cx="2017713" cy="1514475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2438400" y="2590572"/>
              <a:ext cx="1981200" cy="347541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2000" b="1" dirty="0">
                  <a:solidFill>
                    <a:schemeClr val="accent1">
                      <a:lumMod val="25000"/>
                    </a:schemeClr>
                  </a:solidFill>
                </a:rPr>
                <a:t>Рябина</a:t>
              </a: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2357422" y="3429000"/>
            <a:ext cx="714380" cy="642937"/>
            <a:chOff x="8215338" y="4357694"/>
            <a:chExt cx="714380" cy="642937"/>
          </a:xfrm>
        </p:grpSpPr>
        <p:sp>
          <p:nvSpPr>
            <p:cNvPr id="50" name="Восьмиугольник 49"/>
            <p:cNvSpPr/>
            <p:nvPr/>
          </p:nvSpPr>
          <p:spPr>
            <a:xfrm>
              <a:off x="8286776" y="4357694"/>
              <a:ext cx="631825" cy="642937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8215338" y="4357694"/>
              <a:ext cx="7143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32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74</a:t>
              </a:r>
              <a:endParaRPr lang="ru-RU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5072066" y="3857628"/>
            <a:ext cx="714380" cy="642937"/>
            <a:chOff x="8215338" y="4357694"/>
            <a:chExt cx="714380" cy="642937"/>
          </a:xfrm>
        </p:grpSpPr>
        <p:sp>
          <p:nvSpPr>
            <p:cNvPr id="54" name="Восьмиугольник 53"/>
            <p:cNvSpPr/>
            <p:nvPr/>
          </p:nvSpPr>
          <p:spPr>
            <a:xfrm>
              <a:off x="8286776" y="4357694"/>
              <a:ext cx="631825" cy="642937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8215338" y="4357694"/>
              <a:ext cx="7143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32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84</a:t>
              </a:r>
              <a:endParaRPr lang="ru-RU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7715272" y="3429000"/>
            <a:ext cx="714380" cy="642937"/>
            <a:chOff x="8215338" y="4357694"/>
            <a:chExt cx="714380" cy="642937"/>
          </a:xfrm>
        </p:grpSpPr>
        <p:sp>
          <p:nvSpPr>
            <p:cNvPr id="57" name="Восьмиугольник 56"/>
            <p:cNvSpPr/>
            <p:nvPr/>
          </p:nvSpPr>
          <p:spPr>
            <a:xfrm>
              <a:off x="8286776" y="4357694"/>
              <a:ext cx="631825" cy="642937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8215338" y="4357694"/>
              <a:ext cx="7143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32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94</a:t>
              </a:r>
              <a:endParaRPr lang="ru-RU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59 0.14329 C 0.00104 0.14468 -0.004 0.14861 -0.00955 0.14977 C -0.025 0.15278 -0.04063 0.15232 -0.05625 0.15394 C -0.07431 0.1588 -0.09271 0.16644 -0.11111 0.16898 C -0.12535 0.17107 -0.13907 0.17292 -0.15313 0.17547 C -0.17309 0.17477 -0.19288 0.17454 -0.21285 0.17338 C -0.23542 0.17199 -0.25834 0.15625 -0.27882 0.14537 C -0.29202 0.13843 -0.30261 0.13334 -0.31285 0.11968 C -0.31667 0.10926 -0.3191 0.09908 -0.32413 0.08959 C -0.32761 0.07523 -0.33038 0.06135 -0.33212 0.04653 C -0.33108 0.01945 -0.33212 -0.00069 -0.32084 -0.02222 C -0.31129 -0.05949 -0.31875 -0.01898 -0.32084 -0.04166 C -0.3217 -0.05162 -0.32084 -0.0618 -0.32084 -0.07176 " pathEditMode="relative" rAng="0" ptsTypes="ffffffffffff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-9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Скругленный прямоугольник 48"/>
          <p:cNvSpPr/>
          <p:nvPr/>
        </p:nvSpPr>
        <p:spPr>
          <a:xfrm>
            <a:off x="3071802" y="2176153"/>
            <a:ext cx="3214710" cy="1785950"/>
          </a:xfrm>
          <a:prstGeom prst="roundRect">
            <a:avLst/>
          </a:prstGeom>
          <a:solidFill>
            <a:srgbClr val="85D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10800000">
            <a:off x="3428992" y="2819095"/>
            <a:ext cx="2500330" cy="1588"/>
          </a:xfrm>
          <a:prstGeom prst="line">
            <a:avLst/>
          </a:prstGeom>
          <a:ln w="38100"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Дуга 28"/>
          <p:cNvSpPr/>
          <p:nvPr/>
        </p:nvSpPr>
        <p:spPr>
          <a:xfrm>
            <a:off x="3428992" y="2533343"/>
            <a:ext cx="2500330" cy="571504"/>
          </a:xfrm>
          <a:prstGeom prst="arc">
            <a:avLst>
              <a:gd name="adj1" fmla="val 10851334"/>
              <a:gd name="adj2" fmla="val 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уга 29"/>
          <p:cNvSpPr/>
          <p:nvPr/>
        </p:nvSpPr>
        <p:spPr>
          <a:xfrm rot="10800000">
            <a:off x="4857752" y="2533343"/>
            <a:ext cx="1071570" cy="571504"/>
          </a:xfrm>
          <a:prstGeom prst="arc">
            <a:avLst>
              <a:gd name="adj1" fmla="val 10851334"/>
              <a:gd name="adj2" fmla="val 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10800000">
            <a:off x="3357554" y="3390599"/>
            <a:ext cx="1500198" cy="1588"/>
          </a:xfrm>
          <a:prstGeom prst="line">
            <a:avLst/>
          </a:prstGeom>
          <a:ln w="38100"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Дуга 36"/>
          <p:cNvSpPr/>
          <p:nvPr/>
        </p:nvSpPr>
        <p:spPr>
          <a:xfrm>
            <a:off x="3357554" y="3104847"/>
            <a:ext cx="1500198" cy="571504"/>
          </a:xfrm>
          <a:prstGeom prst="arc">
            <a:avLst>
              <a:gd name="adj1" fmla="val 10851334"/>
              <a:gd name="adj2" fmla="val 2150994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286248" y="2143116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</a:rPr>
              <a:t>57д.</a:t>
            </a:r>
            <a:endParaRPr lang="ru-RU" sz="2400" b="1" dirty="0">
              <a:solidFill>
                <a:schemeClr val="accent1">
                  <a:lumMod val="25000"/>
                </a:schemeClr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1285852" y="357166"/>
            <a:ext cx="2928958" cy="1747549"/>
            <a:chOff x="1285852" y="642918"/>
            <a:chExt cx="2500330" cy="1461797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1285852" y="1357298"/>
              <a:ext cx="2500330" cy="1588"/>
            </a:xfrm>
            <a:prstGeom prst="line">
              <a:avLst/>
            </a:prstGeom>
            <a:ln w="38100">
              <a:solidFill>
                <a:schemeClr val="accent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Дуга 19"/>
            <p:cNvSpPr/>
            <p:nvPr/>
          </p:nvSpPr>
          <p:spPr>
            <a:xfrm rot="10800000">
              <a:off x="1285852" y="1071546"/>
              <a:ext cx="2500330" cy="571504"/>
            </a:xfrm>
            <a:prstGeom prst="arc">
              <a:avLst>
                <a:gd name="adj1" fmla="val 10851334"/>
                <a:gd name="adj2" fmla="val 0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Дуга 25"/>
            <p:cNvSpPr/>
            <p:nvPr/>
          </p:nvSpPr>
          <p:spPr>
            <a:xfrm>
              <a:off x="2714612" y="1071546"/>
              <a:ext cx="1071570" cy="571504"/>
            </a:xfrm>
            <a:prstGeom prst="arc">
              <a:avLst>
                <a:gd name="adj1" fmla="val 10851334"/>
                <a:gd name="adj2" fmla="val 0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Дуга 26"/>
            <p:cNvSpPr/>
            <p:nvPr/>
          </p:nvSpPr>
          <p:spPr>
            <a:xfrm>
              <a:off x="1285852" y="1071546"/>
              <a:ext cx="1428760" cy="571504"/>
            </a:xfrm>
            <a:prstGeom prst="arc">
              <a:avLst>
                <a:gd name="adj1" fmla="val 10851334"/>
                <a:gd name="adj2" fmla="val 0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43042" y="642918"/>
              <a:ext cx="9286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chemeClr val="accent1">
                      <a:lumMod val="25000"/>
                    </a:schemeClr>
                  </a:solidFill>
                </a:rPr>
                <a:t>30д.</a:t>
              </a:r>
              <a:endParaRPr lang="ru-RU" sz="2400" b="1" dirty="0">
                <a:solidFill>
                  <a:schemeClr val="accent1">
                    <a:lumMod val="25000"/>
                  </a:schemeClr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00232" y="1643050"/>
              <a:ext cx="9286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chemeClr val="accent1">
                      <a:lumMod val="25000"/>
                    </a:schemeClr>
                  </a:solidFill>
                </a:rPr>
                <a:t>57д.</a:t>
              </a:r>
              <a:endParaRPr lang="ru-RU" sz="2400" b="1" dirty="0">
                <a:solidFill>
                  <a:schemeClr val="accent1">
                    <a:lumMod val="25000"/>
                  </a:schemeClr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000364" y="642918"/>
              <a:ext cx="714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chemeClr val="accent1">
                      <a:lumMod val="25000"/>
                    </a:schemeClr>
                  </a:solidFill>
                </a:rPr>
                <a:t>?</a:t>
              </a:r>
              <a:r>
                <a:rPr lang="ru-RU" sz="2400" b="1" dirty="0" smtClean="0">
                  <a:solidFill>
                    <a:schemeClr val="accent1">
                      <a:lumMod val="25000"/>
                    </a:schemeClr>
                  </a:solidFill>
                </a:rPr>
                <a:t>д.</a:t>
              </a:r>
              <a:endParaRPr lang="ru-RU" sz="2400" b="1" dirty="0">
                <a:solidFill>
                  <a:schemeClr val="accent1">
                    <a:lumMod val="25000"/>
                  </a:schemeClr>
                </a:solidFill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000628" y="3033409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25000"/>
                  </a:schemeClr>
                </a:solidFill>
              </a:rPr>
              <a:t>?</a:t>
            </a:r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</a:rPr>
              <a:t>д.</a:t>
            </a:r>
            <a:endParaRPr lang="ru-RU" sz="2400" b="1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14744" y="3390599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</a:rPr>
              <a:t>30д.</a:t>
            </a:r>
            <a:endParaRPr lang="ru-RU" sz="2400" b="1" dirty="0">
              <a:solidFill>
                <a:schemeClr val="accent1">
                  <a:lumMod val="25000"/>
                </a:schemeClr>
              </a:solidFill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5429256" y="357166"/>
            <a:ext cx="3000396" cy="1747549"/>
            <a:chOff x="5429256" y="571480"/>
            <a:chExt cx="2500330" cy="1533235"/>
          </a:xfrm>
        </p:grpSpPr>
        <p:cxnSp>
          <p:nvCxnSpPr>
            <p:cNvPr id="22" name="Прямая соединительная линия 21"/>
            <p:cNvCxnSpPr/>
            <p:nvPr/>
          </p:nvCxnSpPr>
          <p:spPr>
            <a:xfrm>
              <a:off x="5429256" y="1357298"/>
              <a:ext cx="2500330" cy="1588"/>
            </a:xfrm>
            <a:prstGeom prst="line">
              <a:avLst/>
            </a:prstGeom>
            <a:ln w="38100">
              <a:solidFill>
                <a:schemeClr val="accent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Дуга 22"/>
            <p:cNvSpPr/>
            <p:nvPr/>
          </p:nvSpPr>
          <p:spPr>
            <a:xfrm rot="10800000">
              <a:off x="5429256" y="1071546"/>
              <a:ext cx="2500330" cy="571504"/>
            </a:xfrm>
            <a:prstGeom prst="arc">
              <a:avLst>
                <a:gd name="adj1" fmla="val 10851334"/>
                <a:gd name="adj2" fmla="val 0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Дуга 23"/>
            <p:cNvSpPr/>
            <p:nvPr/>
          </p:nvSpPr>
          <p:spPr>
            <a:xfrm>
              <a:off x="6858016" y="1071546"/>
              <a:ext cx="1071570" cy="571504"/>
            </a:xfrm>
            <a:prstGeom prst="arc">
              <a:avLst>
                <a:gd name="adj1" fmla="val 10851334"/>
                <a:gd name="adj2" fmla="val 0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Дуга 24"/>
            <p:cNvSpPr/>
            <p:nvPr/>
          </p:nvSpPr>
          <p:spPr>
            <a:xfrm>
              <a:off x="5429256" y="1071546"/>
              <a:ext cx="1428760" cy="571504"/>
            </a:xfrm>
            <a:prstGeom prst="arc">
              <a:avLst>
                <a:gd name="adj1" fmla="val 10851334"/>
                <a:gd name="adj2" fmla="val 0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357950" y="1643050"/>
              <a:ext cx="714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chemeClr val="accent1">
                      <a:lumMod val="25000"/>
                    </a:schemeClr>
                  </a:solidFill>
                </a:rPr>
                <a:t>?</a:t>
              </a:r>
              <a:r>
                <a:rPr lang="ru-RU" sz="2400" b="1" dirty="0" smtClean="0">
                  <a:solidFill>
                    <a:schemeClr val="accent1">
                      <a:lumMod val="25000"/>
                    </a:schemeClr>
                  </a:solidFill>
                </a:rPr>
                <a:t>д.</a:t>
              </a:r>
              <a:endParaRPr lang="ru-RU" sz="2400" b="1" dirty="0">
                <a:solidFill>
                  <a:schemeClr val="accent1">
                    <a:lumMod val="25000"/>
                  </a:schemeClr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572132" y="571480"/>
              <a:ext cx="9286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chemeClr val="accent1">
                      <a:lumMod val="25000"/>
                    </a:schemeClr>
                  </a:solidFill>
                </a:rPr>
                <a:t>57д.</a:t>
              </a:r>
              <a:endParaRPr lang="ru-RU" sz="2400" b="1" dirty="0">
                <a:solidFill>
                  <a:schemeClr val="accent1">
                    <a:lumMod val="25000"/>
                  </a:schemeClr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929454" y="571480"/>
              <a:ext cx="9286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chemeClr val="accent1">
                      <a:lumMod val="25000"/>
                    </a:schemeClr>
                  </a:solidFill>
                </a:rPr>
                <a:t>30д.</a:t>
              </a:r>
              <a:endParaRPr lang="ru-RU" sz="2400" b="1" dirty="0">
                <a:solidFill>
                  <a:schemeClr val="accent1">
                    <a:lumMod val="25000"/>
                  </a:schemeClr>
                </a:solidFill>
              </a:endParaRPr>
            </a:p>
          </p:txBody>
        </p:sp>
      </p:grpSp>
      <p:pic>
        <p:nvPicPr>
          <p:cNvPr id="47" name="Picture 8" descr="000803_1055_8542_vuvv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943254" y="3651973"/>
            <a:ext cx="1926985" cy="3197367"/>
          </a:xfrm>
          <a:prstGeom prst="rect">
            <a:avLst/>
          </a:prstGeom>
          <a:noFill/>
        </p:spPr>
      </p:pic>
      <p:pic>
        <p:nvPicPr>
          <p:cNvPr id="36" name="Рисунок 35" descr="Рисунок5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667405"/>
            <a:ext cx="3086822" cy="419059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85786" y="1000108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</a:rPr>
              <a:t>1).</a:t>
            </a:r>
            <a:endParaRPr lang="ru-RU" sz="2400" b="1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00298" y="2747657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</a:rPr>
              <a:t>3</a:t>
            </a:r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</a:rPr>
              <a:t>).</a:t>
            </a:r>
            <a:endParaRPr lang="ru-RU" sz="2400" b="1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29190" y="1000108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</a:rPr>
              <a:t>2).</a:t>
            </a:r>
            <a:endParaRPr lang="ru-RU" sz="2400" b="1" dirty="0">
              <a:solidFill>
                <a:schemeClr val="accent1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1" descr="C:\Documents and Settings\home\Мои документы\Мои рисунки\фоны к презентациям\0c9d281a2d6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1830" y="285750"/>
            <a:ext cx="856034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25" y="4572000"/>
            <a:ext cx="2071688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AutoShape 13"/>
          <p:cNvSpPr>
            <a:spLocks noChangeArrowheads="1"/>
          </p:cNvSpPr>
          <p:nvPr/>
        </p:nvSpPr>
        <p:spPr bwMode="auto">
          <a:xfrm rot="-169820">
            <a:off x="2935288" y="5435600"/>
            <a:ext cx="282575" cy="284163"/>
          </a:xfrm>
          <a:prstGeom prst="star8">
            <a:avLst>
              <a:gd name="adj" fmla="val 17495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Line 5"/>
          <p:cNvSpPr>
            <a:spLocks noChangeShapeType="1"/>
          </p:cNvSpPr>
          <p:nvPr/>
        </p:nvSpPr>
        <p:spPr bwMode="auto">
          <a:xfrm>
            <a:off x="5637213" y="5384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3320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0" y="4572000"/>
            <a:ext cx="200025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AutoShape 18"/>
          <p:cNvSpPr>
            <a:spLocks noChangeArrowheads="1"/>
          </p:cNvSpPr>
          <p:nvPr/>
        </p:nvSpPr>
        <p:spPr bwMode="auto">
          <a:xfrm rot="-553793">
            <a:off x="5830888" y="4984750"/>
            <a:ext cx="344487" cy="280988"/>
          </a:xfrm>
          <a:prstGeom prst="star8">
            <a:avLst>
              <a:gd name="adj" fmla="val 17495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322" name="Picture 12" descr="C:\Documents and Settings\USER\Мои документы\Мои рисунки\лес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01763" y="500063"/>
            <a:ext cx="634047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0.00116 L 0.03073 -0.03541 L 0.05486 -0.04606 C 0.06268 -0.05046 0.06841 -0.03819 0.07743 -0.0419 C 0.08334 -0.0375 0.08924 -0.03009 0.09028 -0.02037 C 0.09462 -0.01898 0.07986 0.02408 0.08386 0.01621 C 0.07813 0.02662 0.05851 0.03611 0.05643 0.04213 C 0.05434 0.04815 0.06615 0.04884 0.07101 0.05278 C 0.07587 0.05672 0.08247 0.05648 0.08559 0.06574 L 0.09028 0.1088 L 0.0823 0.13889 L 0.05157 0.15602 L 0.02101 0.14954 L 0.00643 0.1088 " pathEditMode="relative" rAng="0" ptsTypes="FAfafaaaFAAAAF">
                                      <p:cBhvr>
                                        <p:cTn id="1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09427 -0.10555 C 0.10833 -0.11759 0.04809 -0.03263 0.06996 -0.03263 C 0.0651 -0.01805 0.06371 -0.03078 0.05868 -0.01967 C 0.05364 -0.00856 0.04739 0.01389 0.03941 0.03403 L 0.01024 0.1007 " pathEditMode="relative" rAng="0" ptsTypes="FffaFF">
                                      <p:cBhvr>
                                        <p:cTn id="1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-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1" descr="C:\Documents and Settings\home\Мои документы\Мои рисунки\фоны к презентациям\0c9d281a2d6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1830" y="285750"/>
            <a:ext cx="856034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3357563" y="2643188"/>
            <a:ext cx="2465387" cy="1357312"/>
            <a:chOff x="5286380" y="2428868"/>
            <a:chExt cx="2500330" cy="1357322"/>
          </a:xfrm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5286380" y="2428868"/>
              <a:ext cx="2500330" cy="1357322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5572132" y="2571744"/>
              <a:ext cx="1952779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66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1">
                      <a:lumMod val="5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ЛЕС</a:t>
              </a:r>
            </a:p>
          </p:txBody>
        </p:sp>
      </p:grpSp>
      <p:sp>
        <p:nvSpPr>
          <p:cNvPr id="33" name="Овал 32"/>
          <p:cNvSpPr/>
          <p:nvPr/>
        </p:nvSpPr>
        <p:spPr>
          <a:xfrm>
            <a:off x="6000750" y="785813"/>
            <a:ext cx="2500313" cy="1500187"/>
          </a:xfrm>
          <a:prstGeom prst="ellipse">
            <a:avLst/>
          </a:prstGeom>
          <a:blipFill>
            <a:blip r:embed="rId4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3321050" y="357188"/>
            <a:ext cx="2501900" cy="1500187"/>
          </a:xfrm>
          <a:prstGeom prst="ellipse">
            <a:avLst/>
          </a:prstGeom>
          <a:blipFill>
            <a:blip r:embed="rId5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714375" y="928688"/>
            <a:ext cx="2500313" cy="1500187"/>
          </a:xfrm>
          <a:prstGeom prst="ellipse">
            <a:avLst/>
          </a:prstGeom>
          <a:blipFill>
            <a:blip r:embed="rId6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571500" y="4286250"/>
            <a:ext cx="2500313" cy="1500188"/>
          </a:xfrm>
          <a:prstGeom prst="ellipse">
            <a:avLst/>
          </a:prstGeom>
          <a:blipFill>
            <a:blip r:embed="rId7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6072188" y="4214813"/>
            <a:ext cx="2500312" cy="1500187"/>
          </a:xfrm>
          <a:prstGeom prst="ellipse">
            <a:avLst/>
          </a:prstGeom>
          <a:blipFill>
            <a:blip r:embed="rId8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3321050" y="5000625"/>
            <a:ext cx="2501900" cy="1500188"/>
          </a:xfrm>
          <a:prstGeom prst="ellipse">
            <a:avLst/>
          </a:prstGeom>
          <a:blipFill>
            <a:blip r:embed="rId9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0" y="2678113"/>
            <a:ext cx="2500313" cy="1501775"/>
          </a:xfrm>
          <a:prstGeom prst="ellipse">
            <a:avLst/>
          </a:prstGeom>
          <a:blipFill>
            <a:blip r:embed="rId10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6643688" y="2500313"/>
            <a:ext cx="2500312" cy="1500187"/>
          </a:xfrm>
          <a:prstGeom prst="ellipse">
            <a:avLst/>
          </a:prstGeom>
          <a:blipFill>
            <a:blip r:embed="rId11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3" name="Группа 36"/>
          <p:cNvGrpSpPr>
            <a:grpSpLocks/>
          </p:cNvGrpSpPr>
          <p:nvPr/>
        </p:nvGrpSpPr>
        <p:grpSpPr bwMode="auto">
          <a:xfrm>
            <a:off x="3248025" y="2139950"/>
            <a:ext cx="2647950" cy="2578100"/>
            <a:chOff x="5929322" y="4071942"/>
            <a:chExt cx="2438400" cy="2441575"/>
          </a:xfrm>
        </p:grpSpPr>
        <p:pic>
          <p:nvPicPr>
            <p:cNvPr id="14351" name="Picture 9" descr="сканирование010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929322" y="4071942"/>
              <a:ext cx="2438400" cy="2441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" name="Овал 53"/>
            <p:cNvSpPr/>
            <p:nvPr/>
          </p:nvSpPr>
          <p:spPr>
            <a:xfrm>
              <a:off x="7787360" y="6286499"/>
              <a:ext cx="213433" cy="214990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" grpId="0" animBg="1"/>
      <p:bldP spid="41" grpId="0" animBg="1"/>
      <p:bldP spid="42" grpId="0" animBg="1"/>
      <p:bldP spid="45" grpId="0" animBg="1"/>
      <p:bldP spid="48" grpId="0" animBg="1"/>
      <p:bldP spid="50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1" descr="C:\Documents and Settings\home\Мои документы\Мои рисунки\фоны к презентациям\0c9d281a2d6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1830" y="285750"/>
            <a:ext cx="856034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 descr="C:\Documents and Settings\USER\Мои документы\Мои рисунки\кк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25" y="292100"/>
            <a:ext cx="6496050" cy="627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1" descr="C:\Documents and Settings\home\Мои документы\Мои рисунки\фоны к презентациям\0c9d281a2d6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1830" y="285750"/>
            <a:ext cx="856034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89" name="Группа 8"/>
          <p:cNvGrpSpPr>
            <a:grpSpLocks/>
          </p:cNvGrpSpPr>
          <p:nvPr/>
        </p:nvGrpSpPr>
        <p:grpSpPr bwMode="auto">
          <a:xfrm>
            <a:off x="5214942" y="642918"/>
            <a:ext cx="2571774" cy="2214562"/>
            <a:chOff x="381000" y="1219200"/>
            <a:chExt cx="2362222" cy="2214265"/>
          </a:xfrm>
        </p:grpSpPr>
        <p:pic>
          <p:nvPicPr>
            <p:cNvPr id="16402" name="Picture 6" descr="7136d10c11e26081de07cd3514914a9d_big"/>
            <p:cNvPicPr>
              <a:picLocks noChangeAspect="1" noChangeArrowheads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381005" y="1219200"/>
              <a:ext cx="2362217" cy="1771650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8" name="Text Box 14"/>
            <p:cNvSpPr txBox="1">
              <a:spLocks noChangeArrowheads="1"/>
            </p:cNvSpPr>
            <p:nvPr/>
          </p:nvSpPr>
          <p:spPr bwMode="auto">
            <a:xfrm>
              <a:off x="381000" y="2971565"/>
              <a:ext cx="2362200" cy="461900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2400" b="1" dirty="0">
                  <a:solidFill>
                    <a:schemeClr val="accent1">
                      <a:lumMod val="25000"/>
                    </a:schemeClr>
                  </a:solidFill>
                </a:rPr>
                <a:t>Медведь</a:t>
              </a:r>
            </a:p>
          </p:txBody>
        </p:sp>
      </p:grpSp>
      <p:grpSp>
        <p:nvGrpSpPr>
          <p:cNvPr id="16390" name="Группа 11"/>
          <p:cNvGrpSpPr>
            <a:grpSpLocks/>
          </p:cNvGrpSpPr>
          <p:nvPr/>
        </p:nvGrpSpPr>
        <p:grpSpPr bwMode="auto">
          <a:xfrm>
            <a:off x="1500166" y="642918"/>
            <a:ext cx="2590822" cy="2224087"/>
            <a:chOff x="3200378" y="1238250"/>
            <a:chExt cx="2590822" cy="2223790"/>
          </a:xfrm>
        </p:grpSpPr>
        <p:pic>
          <p:nvPicPr>
            <p:cNvPr id="16400" name="Picture 12" descr="лось"/>
            <p:cNvPicPr>
              <a:picLocks noChangeAspect="1" noChangeArrowheads="1"/>
            </p:cNvPicPr>
            <p:nvPr/>
          </p:nvPicPr>
          <p:blipFill>
            <a:blip r:embed="rId5" cstate="screen"/>
            <a:stretch>
              <a:fillRect/>
            </a:stretch>
          </p:blipFill>
          <p:spPr bwMode="auto">
            <a:xfrm>
              <a:off x="3200378" y="1238250"/>
              <a:ext cx="2571768" cy="1752600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11" name="Text Box 15"/>
            <p:cNvSpPr txBox="1">
              <a:spLocks noChangeArrowheads="1"/>
            </p:cNvSpPr>
            <p:nvPr/>
          </p:nvSpPr>
          <p:spPr bwMode="auto">
            <a:xfrm>
              <a:off x="3200400" y="3000140"/>
              <a:ext cx="2590800" cy="461900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2400" b="1" dirty="0">
                  <a:solidFill>
                    <a:schemeClr val="accent1">
                      <a:lumMod val="25000"/>
                    </a:schemeClr>
                  </a:solidFill>
                </a:rPr>
                <a:t>Лось</a:t>
              </a:r>
            </a:p>
          </p:txBody>
        </p:sp>
      </p:grpSp>
      <p:grpSp>
        <p:nvGrpSpPr>
          <p:cNvPr id="16391" name="Группа 14"/>
          <p:cNvGrpSpPr>
            <a:grpSpLocks/>
          </p:cNvGrpSpPr>
          <p:nvPr/>
        </p:nvGrpSpPr>
        <p:grpSpPr bwMode="auto">
          <a:xfrm>
            <a:off x="785786" y="3786191"/>
            <a:ext cx="2209827" cy="2119310"/>
            <a:chOff x="457173" y="4438567"/>
            <a:chExt cx="2209827" cy="2119098"/>
          </a:xfrm>
        </p:grpSpPr>
        <p:pic>
          <p:nvPicPr>
            <p:cNvPr id="16398" name="Picture 13" descr="fox1"/>
            <p:cNvPicPr>
              <a:picLocks noChangeAspect="1" noChangeArrowheads="1"/>
            </p:cNvPicPr>
            <p:nvPr/>
          </p:nvPicPr>
          <p:blipFill>
            <a:blip r:embed="rId6" cstate="screen"/>
            <a:stretch>
              <a:fillRect/>
            </a:stretch>
          </p:blipFill>
          <p:spPr bwMode="auto">
            <a:xfrm>
              <a:off x="457173" y="4438567"/>
              <a:ext cx="2200275" cy="1650041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457200" y="6095749"/>
              <a:ext cx="2209800" cy="461916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2400" b="1" dirty="0">
                  <a:solidFill>
                    <a:schemeClr val="accent1">
                      <a:lumMod val="25000"/>
                    </a:schemeClr>
                  </a:solidFill>
                </a:rPr>
                <a:t>Лиса</a:t>
              </a:r>
            </a:p>
          </p:txBody>
        </p:sp>
      </p:grpSp>
      <p:grpSp>
        <p:nvGrpSpPr>
          <p:cNvPr id="16392" name="Группа 17"/>
          <p:cNvGrpSpPr>
            <a:grpSpLocks/>
          </p:cNvGrpSpPr>
          <p:nvPr/>
        </p:nvGrpSpPr>
        <p:grpSpPr bwMode="auto">
          <a:xfrm>
            <a:off x="6429388" y="3857627"/>
            <a:ext cx="2138363" cy="2081210"/>
            <a:chOff x="3500451" y="4476666"/>
            <a:chExt cx="2138362" cy="2080999"/>
          </a:xfrm>
        </p:grpSpPr>
        <p:pic>
          <p:nvPicPr>
            <p:cNvPr id="16396" name="Picture 7" descr="071214163029"/>
            <p:cNvPicPr>
              <a:picLocks noChangeAspect="1" noChangeArrowheads="1"/>
            </p:cNvPicPr>
            <p:nvPr/>
          </p:nvPicPr>
          <p:blipFill>
            <a:blip r:embed="rId7" cstate="screen"/>
            <a:stretch>
              <a:fillRect/>
            </a:stretch>
          </p:blipFill>
          <p:spPr bwMode="auto">
            <a:xfrm>
              <a:off x="3500451" y="4476666"/>
              <a:ext cx="2138362" cy="1645444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>
              <a:off x="3505201" y="6095749"/>
              <a:ext cx="2133599" cy="461916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2400" b="1" dirty="0">
                  <a:solidFill>
                    <a:schemeClr val="accent1">
                      <a:lumMod val="25000"/>
                    </a:schemeClr>
                  </a:solidFill>
                </a:rPr>
                <a:t>Заяц</a:t>
              </a:r>
            </a:p>
          </p:txBody>
        </p:sp>
      </p:grpSp>
      <p:grpSp>
        <p:nvGrpSpPr>
          <p:cNvPr id="16393" name="Группа 20"/>
          <p:cNvGrpSpPr>
            <a:grpSpLocks/>
          </p:cNvGrpSpPr>
          <p:nvPr/>
        </p:nvGrpSpPr>
        <p:grpSpPr bwMode="auto">
          <a:xfrm>
            <a:off x="3643306" y="3571876"/>
            <a:ext cx="2301882" cy="2370134"/>
            <a:chOff x="3489318" y="4286331"/>
            <a:chExt cx="2301882" cy="2370308"/>
          </a:xfrm>
        </p:grpSpPr>
        <p:pic>
          <p:nvPicPr>
            <p:cNvPr id="16394" name="Picture 10" descr="belka 1"/>
            <p:cNvPicPr>
              <a:picLocks noChangeAspect="1" noChangeArrowheads="1"/>
            </p:cNvPicPr>
            <p:nvPr/>
          </p:nvPicPr>
          <p:blipFill>
            <a:blip r:embed="rId8" cstate="screen"/>
            <a:stretch>
              <a:fillRect/>
            </a:stretch>
          </p:blipFill>
          <p:spPr bwMode="auto">
            <a:xfrm>
              <a:off x="3489318" y="4286331"/>
              <a:ext cx="2273300" cy="1869294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</p:spPr>
        </p:pic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3505200" y="6194642"/>
              <a:ext cx="2286000" cy="461997"/>
            </a:xfrm>
            <a:prstGeom prst="rect">
              <a:avLst/>
            </a:prstGeom>
            <a:solidFill>
              <a:srgbClr val="FFFFC5"/>
            </a:solidFill>
            <a:ln w="9525">
              <a:solidFill>
                <a:srgbClr val="008A3E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2400" b="1" dirty="0">
                  <a:solidFill>
                    <a:schemeClr val="accent1">
                      <a:lumMod val="25000"/>
                    </a:schemeClr>
                  </a:solidFill>
                </a:rPr>
                <a:t>Белка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Documents and Settings\home\Мои документы\Мои рисунки\фоны к презентациям\0c9d281a2d6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1830" y="285750"/>
            <a:ext cx="856034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7250" y="571500"/>
            <a:ext cx="7429500" cy="1000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49341" y="571480"/>
            <a:ext cx="7245318" cy="923330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ФИЗКУЛЬТМИНУТКА</a:t>
            </a:r>
          </a:p>
        </p:txBody>
      </p:sp>
      <p:grpSp>
        <p:nvGrpSpPr>
          <p:cNvPr id="2" name="Группа 30"/>
          <p:cNvGrpSpPr>
            <a:grpSpLocks/>
          </p:cNvGrpSpPr>
          <p:nvPr/>
        </p:nvGrpSpPr>
        <p:grpSpPr bwMode="auto">
          <a:xfrm>
            <a:off x="3143250" y="2214563"/>
            <a:ext cx="3286125" cy="3786187"/>
            <a:chOff x="4286248" y="2857496"/>
            <a:chExt cx="3286148" cy="3786214"/>
          </a:xfrm>
        </p:grpSpPr>
        <p:grpSp>
          <p:nvGrpSpPr>
            <p:cNvPr id="17436" name="Группа 21"/>
            <p:cNvGrpSpPr>
              <a:grpSpLocks/>
            </p:cNvGrpSpPr>
            <p:nvPr/>
          </p:nvGrpSpPr>
          <p:grpSpPr bwMode="auto">
            <a:xfrm>
              <a:off x="4286248" y="2857496"/>
              <a:ext cx="3286148" cy="3786214"/>
              <a:chOff x="2643174" y="2571744"/>
              <a:chExt cx="3286148" cy="3786214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2643174" y="2571744"/>
                <a:ext cx="3286148" cy="378621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5" name="Группа 19"/>
              <p:cNvGrpSpPr/>
              <p:nvPr/>
            </p:nvGrpSpPr>
            <p:grpSpPr>
              <a:xfrm>
                <a:off x="3000364" y="5214950"/>
                <a:ext cx="2571768" cy="923337"/>
                <a:chOff x="3071802" y="1857364"/>
                <a:chExt cx="2571768" cy="923337"/>
              </a:xfrm>
              <a:noFill/>
            </p:grpSpPr>
            <p:sp>
              <p:nvSpPr>
                <p:cNvPr id="18" name="Скругленный прямоугольник 17"/>
                <p:cNvSpPr/>
                <p:nvPr/>
              </p:nvSpPr>
              <p:spPr>
                <a:xfrm>
                  <a:off x="3071802" y="1928802"/>
                  <a:ext cx="2571768" cy="785818"/>
                </a:xfrm>
                <a:prstGeom prst="roundRect">
                  <a:avLst/>
                </a:prstGeom>
                <a:solidFill>
                  <a:srgbClr val="B4F7AB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9" name="Прямоугольник 18"/>
                <p:cNvSpPr/>
                <p:nvPr/>
              </p:nvSpPr>
              <p:spPr>
                <a:xfrm>
                  <a:off x="3071802" y="1857364"/>
                  <a:ext cx="2531481" cy="923337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5400" b="1" dirty="0" smtClean="0">
                      <a:solidFill>
                        <a:schemeClr val="accent1">
                          <a:lumMod val="25000"/>
                        </a:schemeClr>
                      </a:solidFill>
                    </a:rPr>
                    <a:t>8+5=13</a:t>
                  </a:r>
                  <a:endParaRPr lang="ru-RU" sz="54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accent1">
                        <a:lumMod val="2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</p:grpSp>
        </p:grpSp>
        <p:pic>
          <p:nvPicPr>
            <p:cNvPr id="17437" name="Рисунок 14" descr="0032.WM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57752" y="3071809"/>
              <a:ext cx="2214578" cy="2431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Группа 31"/>
          <p:cNvGrpSpPr>
            <a:grpSpLocks/>
          </p:cNvGrpSpPr>
          <p:nvPr/>
        </p:nvGrpSpPr>
        <p:grpSpPr bwMode="auto">
          <a:xfrm>
            <a:off x="3143240" y="2214554"/>
            <a:ext cx="3286125" cy="3786187"/>
            <a:chOff x="-642974" y="2285992"/>
            <a:chExt cx="3286148" cy="3786214"/>
          </a:xfrm>
        </p:grpSpPr>
        <p:grpSp>
          <p:nvGrpSpPr>
            <p:cNvPr id="17432" name="Группа 23"/>
            <p:cNvGrpSpPr>
              <a:grpSpLocks/>
            </p:cNvGrpSpPr>
            <p:nvPr/>
          </p:nvGrpSpPr>
          <p:grpSpPr bwMode="auto">
            <a:xfrm>
              <a:off x="-642974" y="2285992"/>
              <a:ext cx="3286148" cy="3786214"/>
              <a:chOff x="2643174" y="2571744"/>
              <a:chExt cx="3286148" cy="3786214"/>
            </a:xfrm>
          </p:grpSpPr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2643174" y="2571744"/>
                <a:ext cx="3286148" cy="378621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11" name="Группа 27"/>
              <p:cNvGrpSpPr/>
              <p:nvPr/>
            </p:nvGrpSpPr>
            <p:grpSpPr>
              <a:xfrm>
                <a:off x="2714602" y="5214950"/>
                <a:ext cx="2857530" cy="923336"/>
                <a:chOff x="2786040" y="1857364"/>
                <a:chExt cx="2857530" cy="923336"/>
              </a:xfrm>
              <a:noFill/>
            </p:grpSpPr>
            <p:sp>
              <p:nvSpPr>
                <p:cNvPr id="29" name="Скругленный прямоугольник 28"/>
                <p:cNvSpPr/>
                <p:nvPr/>
              </p:nvSpPr>
              <p:spPr>
                <a:xfrm>
                  <a:off x="3071802" y="1928802"/>
                  <a:ext cx="2357454" cy="785818"/>
                </a:xfrm>
                <a:prstGeom prst="roundRect">
                  <a:avLst/>
                </a:prstGeom>
                <a:solidFill>
                  <a:srgbClr val="B4F7AB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30" name="Прямоугольник 29"/>
                <p:cNvSpPr/>
                <p:nvPr/>
              </p:nvSpPr>
              <p:spPr>
                <a:xfrm>
                  <a:off x="2786040" y="1857364"/>
                  <a:ext cx="2857530" cy="9233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5400" b="1" dirty="0">
                      <a:solidFill>
                        <a:schemeClr val="accent1">
                          <a:lumMod val="25000"/>
                        </a:schemeClr>
                      </a:solidFill>
                    </a:rPr>
                    <a:t> </a:t>
                  </a:r>
                  <a:r>
                    <a:rPr lang="ru-RU" sz="5400" b="1" dirty="0" smtClean="0">
                      <a:solidFill>
                        <a:schemeClr val="accent1">
                          <a:lumMod val="25000"/>
                        </a:schemeClr>
                      </a:solidFill>
                    </a:rPr>
                    <a:t>7+7=14</a:t>
                  </a:r>
                  <a:endParaRPr lang="ru-RU" sz="54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accent1">
                        <a:lumMod val="2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</p:grpSp>
        </p:grpSp>
        <p:pic>
          <p:nvPicPr>
            <p:cNvPr id="17433" name="Рисунок 10" descr="Рисунок11.gi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2357430"/>
              <a:ext cx="2087617" cy="2573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Группа 39"/>
          <p:cNvGrpSpPr>
            <a:grpSpLocks/>
          </p:cNvGrpSpPr>
          <p:nvPr/>
        </p:nvGrpSpPr>
        <p:grpSpPr bwMode="auto">
          <a:xfrm>
            <a:off x="3143240" y="2214554"/>
            <a:ext cx="3286125" cy="3786187"/>
            <a:chOff x="0" y="2643182"/>
            <a:chExt cx="3286148" cy="3786214"/>
          </a:xfrm>
        </p:grpSpPr>
        <p:grpSp>
          <p:nvGrpSpPr>
            <p:cNvPr id="17428" name="Группа 33"/>
            <p:cNvGrpSpPr>
              <a:grpSpLocks/>
            </p:cNvGrpSpPr>
            <p:nvPr/>
          </p:nvGrpSpPr>
          <p:grpSpPr bwMode="auto">
            <a:xfrm>
              <a:off x="0" y="2643182"/>
              <a:ext cx="3286148" cy="3786214"/>
              <a:chOff x="2643174" y="2571744"/>
              <a:chExt cx="3286148" cy="3786214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643174" y="2571744"/>
                <a:ext cx="3286148" cy="378621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14" name="Группа 36"/>
              <p:cNvGrpSpPr/>
              <p:nvPr/>
            </p:nvGrpSpPr>
            <p:grpSpPr>
              <a:xfrm>
                <a:off x="2786049" y="5214960"/>
                <a:ext cx="2571769" cy="923330"/>
                <a:chOff x="2857487" y="1857374"/>
                <a:chExt cx="2571769" cy="923330"/>
              </a:xfrm>
              <a:noFill/>
            </p:grpSpPr>
            <p:sp>
              <p:nvSpPr>
                <p:cNvPr id="38" name="Скругленный прямоугольник 37"/>
                <p:cNvSpPr/>
                <p:nvPr/>
              </p:nvSpPr>
              <p:spPr>
                <a:xfrm>
                  <a:off x="3071802" y="1928802"/>
                  <a:ext cx="2357454" cy="785818"/>
                </a:xfrm>
                <a:prstGeom prst="roundRect">
                  <a:avLst/>
                </a:prstGeom>
                <a:solidFill>
                  <a:srgbClr val="B4F7AB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39" name="Прямоугольник 38"/>
                <p:cNvSpPr/>
                <p:nvPr/>
              </p:nvSpPr>
              <p:spPr>
                <a:xfrm>
                  <a:off x="2857487" y="1857374"/>
                  <a:ext cx="2571768" cy="923330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ru-RU" sz="5400" b="1" dirty="0">
                      <a:solidFill>
                        <a:schemeClr val="accent1">
                          <a:lumMod val="25000"/>
                        </a:schemeClr>
                      </a:solidFill>
                    </a:rPr>
                    <a:t> </a:t>
                  </a:r>
                  <a:r>
                    <a:rPr lang="ru-RU" sz="5400" b="1" dirty="0" smtClean="0">
                      <a:solidFill>
                        <a:schemeClr val="accent1">
                          <a:lumMod val="25000"/>
                        </a:schemeClr>
                      </a:solidFill>
                    </a:rPr>
                    <a:t>18-9=8</a:t>
                  </a:r>
                  <a:endParaRPr lang="ru-RU" sz="54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accent1">
                        <a:lumMod val="2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</p:grpSp>
        </p:grpSp>
        <p:pic>
          <p:nvPicPr>
            <p:cNvPr id="17429" name="Рисунок 16" descr="Рисунок35.wmf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42910" y="3643314"/>
              <a:ext cx="1866427" cy="1255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5" name="Группа 44"/>
          <p:cNvGrpSpPr/>
          <p:nvPr/>
        </p:nvGrpSpPr>
        <p:grpSpPr>
          <a:xfrm>
            <a:off x="3143240" y="2214554"/>
            <a:ext cx="3286125" cy="3786187"/>
            <a:chOff x="1285875" y="2285992"/>
            <a:chExt cx="3286125" cy="3786187"/>
          </a:xfrm>
        </p:grpSpPr>
        <p:grpSp>
          <p:nvGrpSpPr>
            <p:cNvPr id="17424" name="Группа 41"/>
            <p:cNvGrpSpPr>
              <a:grpSpLocks/>
            </p:cNvGrpSpPr>
            <p:nvPr/>
          </p:nvGrpSpPr>
          <p:grpSpPr bwMode="auto">
            <a:xfrm>
              <a:off x="1285875" y="2285992"/>
              <a:ext cx="3286125" cy="3786187"/>
              <a:chOff x="2643174" y="2571744"/>
              <a:chExt cx="3286148" cy="3786214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2643174" y="2571744"/>
                <a:ext cx="3286148" cy="378621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17" name="Группа 44"/>
              <p:cNvGrpSpPr/>
              <p:nvPr/>
            </p:nvGrpSpPr>
            <p:grpSpPr>
              <a:xfrm>
                <a:off x="2786051" y="5214950"/>
                <a:ext cx="2786081" cy="923336"/>
                <a:chOff x="2857489" y="1857364"/>
                <a:chExt cx="2786081" cy="923336"/>
              </a:xfrm>
              <a:noFill/>
            </p:grpSpPr>
            <p:sp>
              <p:nvSpPr>
                <p:cNvPr id="46" name="Скругленный прямоугольник 45"/>
                <p:cNvSpPr/>
                <p:nvPr/>
              </p:nvSpPr>
              <p:spPr>
                <a:xfrm>
                  <a:off x="3071802" y="1928802"/>
                  <a:ext cx="2357454" cy="785818"/>
                </a:xfrm>
                <a:prstGeom prst="roundRect">
                  <a:avLst/>
                </a:prstGeom>
                <a:solidFill>
                  <a:srgbClr val="B4F7AB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47" name="Прямоугольник 46"/>
                <p:cNvSpPr/>
                <p:nvPr/>
              </p:nvSpPr>
              <p:spPr>
                <a:xfrm>
                  <a:off x="2857489" y="1857364"/>
                  <a:ext cx="2786081" cy="9233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5400" b="1" dirty="0">
                      <a:solidFill>
                        <a:schemeClr val="accent1">
                          <a:lumMod val="25000"/>
                        </a:schemeClr>
                      </a:solidFill>
                    </a:rPr>
                    <a:t> </a:t>
                  </a:r>
                  <a:r>
                    <a:rPr lang="ru-RU" sz="5400" b="1" dirty="0" smtClean="0">
                      <a:solidFill>
                        <a:schemeClr val="accent1">
                          <a:lumMod val="25000"/>
                        </a:schemeClr>
                      </a:solidFill>
                    </a:rPr>
                    <a:t>6+5=11</a:t>
                  </a:r>
                  <a:endParaRPr lang="ru-RU" sz="54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accent1">
                        <a:lumMod val="2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</p:grpSp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14480" y="2857496"/>
              <a:ext cx="2378075" cy="153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0" name="Группа 56"/>
          <p:cNvGrpSpPr>
            <a:grpSpLocks/>
          </p:cNvGrpSpPr>
          <p:nvPr/>
        </p:nvGrpSpPr>
        <p:grpSpPr bwMode="auto">
          <a:xfrm>
            <a:off x="3143240" y="2214554"/>
            <a:ext cx="3286125" cy="3786187"/>
            <a:chOff x="0" y="2143116"/>
            <a:chExt cx="3286148" cy="3786214"/>
          </a:xfrm>
        </p:grpSpPr>
        <p:grpSp>
          <p:nvGrpSpPr>
            <p:cNvPr id="17420" name="Группа 49"/>
            <p:cNvGrpSpPr>
              <a:grpSpLocks/>
            </p:cNvGrpSpPr>
            <p:nvPr/>
          </p:nvGrpSpPr>
          <p:grpSpPr bwMode="auto">
            <a:xfrm>
              <a:off x="0" y="2143116"/>
              <a:ext cx="3286148" cy="3786214"/>
              <a:chOff x="2643174" y="2571744"/>
              <a:chExt cx="3286148" cy="3786214"/>
            </a:xfrm>
          </p:grpSpPr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2643174" y="2571744"/>
                <a:ext cx="3286148" cy="378621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23" name="Группа 52"/>
              <p:cNvGrpSpPr/>
              <p:nvPr/>
            </p:nvGrpSpPr>
            <p:grpSpPr>
              <a:xfrm>
                <a:off x="2786060" y="5214969"/>
                <a:ext cx="2571768" cy="923337"/>
                <a:chOff x="2857498" y="1857383"/>
                <a:chExt cx="2571768" cy="923337"/>
              </a:xfrm>
              <a:noFill/>
            </p:grpSpPr>
            <p:sp>
              <p:nvSpPr>
                <p:cNvPr id="54" name="Скругленный прямоугольник 53"/>
                <p:cNvSpPr/>
                <p:nvPr/>
              </p:nvSpPr>
              <p:spPr>
                <a:xfrm>
                  <a:off x="3071802" y="1928802"/>
                  <a:ext cx="2357454" cy="785818"/>
                </a:xfrm>
                <a:prstGeom prst="roundRect">
                  <a:avLst/>
                </a:prstGeom>
                <a:solidFill>
                  <a:srgbClr val="B4F7AB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55" name="Прямоугольник 54"/>
                <p:cNvSpPr/>
                <p:nvPr/>
              </p:nvSpPr>
              <p:spPr>
                <a:xfrm>
                  <a:off x="2857498" y="1857383"/>
                  <a:ext cx="2571768" cy="9233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ru-RU" sz="5400" b="1" dirty="0">
                      <a:solidFill>
                        <a:schemeClr val="accent1">
                          <a:lumMod val="25000"/>
                        </a:schemeClr>
                      </a:solidFill>
                    </a:rPr>
                    <a:t> </a:t>
                  </a:r>
                  <a:r>
                    <a:rPr lang="ru-RU" sz="5400" b="1" dirty="0" smtClean="0">
                      <a:solidFill>
                        <a:schemeClr val="accent1">
                          <a:lumMod val="25000"/>
                        </a:schemeClr>
                      </a:solidFill>
                    </a:rPr>
                    <a:t>16-9=8</a:t>
                  </a:r>
                  <a:endParaRPr lang="ru-RU" sz="54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accent1">
                        <a:lumMod val="2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</p:grpSp>
        </p:grpSp>
        <p:pic>
          <p:nvPicPr>
            <p:cNvPr id="17421" name="Рисунок 55" descr="Рисунок8.wmf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14348" y="2424472"/>
              <a:ext cx="1917697" cy="2170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" name="Picture 3" descr="сканирование0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28926" y="2143116"/>
            <a:ext cx="3683000" cy="3675062"/>
          </a:xfrm>
          <a:prstGeom prst="rect">
            <a:avLst/>
          </a:prstGeom>
          <a:noFill/>
          <a:ln w="38100">
            <a:solidFill>
              <a:srgbClr val="008A3E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 flipH="1">
            <a:off x="2643174" y="2857496"/>
            <a:ext cx="1785950" cy="221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Выноска-облако 4"/>
          <p:cNvSpPr/>
          <p:nvPr/>
        </p:nvSpPr>
        <p:spPr>
          <a:xfrm>
            <a:off x="500063" y="2786063"/>
            <a:ext cx="2643187" cy="904875"/>
          </a:xfrm>
          <a:prstGeom prst="cloudCallout">
            <a:avLst>
              <a:gd name="adj1" fmla="val 52273"/>
              <a:gd name="adj2" fmla="val 40419"/>
            </a:avLst>
          </a:prstGeom>
          <a:solidFill>
            <a:srgbClr val="FFFFC5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8A3E"/>
                </a:solidFill>
                <a:latin typeface="Times New Roman" pitchFamily="18" charset="0"/>
                <a:cs typeface="Times New Roman" pitchFamily="18" charset="0"/>
              </a:rPr>
              <a:t>Помогите!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8A3E"/>
                </a:solidFill>
                <a:latin typeface="Times New Roman" pitchFamily="18" charset="0"/>
                <a:cs typeface="Times New Roman" pitchFamily="18" charset="0"/>
              </a:rPr>
              <a:t>Я потерялся!</a:t>
            </a:r>
          </a:p>
        </p:txBody>
      </p:sp>
      <p:sp>
        <p:nvSpPr>
          <p:cNvPr id="6" name="Freeform 28" descr="Коричневый мрамор"/>
          <p:cNvSpPr>
            <a:spLocks/>
          </p:cNvSpPr>
          <p:nvPr/>
        </p:nvSpPr>
        <p:spPr bwMode="auto">
          <a:xfrm>
            <a:off x="6500813" y="4572000"/>
            <a:ext cx="2428875" cy="1928813"/>
          </a:xfrm>
          <a:custGeom>
            <a:avLst/>
            <a:gdLst>
              <a:gd name="T0" fmla="*/ 2147483647 w 2648"/>
              <a:gd name="T1" fmla="*/ 2147483647 h 1704"/>
              <a:gd name="T2" fmla="*/ 2147483647 w 2648"/>
              <a:gd name="T3" fmla="*/ 2147483647 h 1704"/>
              <a:gd name="T4" fmla="*/ 2147483647 w 2648"/>
              <a:gd name="T5" fmla="*/ 2147483647 h 1704"/>
              <a:gd name="T6" fmla="*/ 2147483647 w 2648"/>
              <a:gd name="T7" fmla="*/ 2147483647 h 1704"/>
              <a:gd name="T8" fmla="*/ 2147483647 w 2648"/>
              <a:gd name="T9" fmla="*/ 2147483647 h 1704"/>
              <a:gd name="T10" fmla="*/ 2147483647 w 2648"/>
              <a:gd name="T11" fmla="*/ 2147483647 h 1704"/>
              <a:gd name="T12" fmla="*/ 2147483647 w 2648"/>
              <a:gd name="T13" fmla="*/ 2147483647 h 1704"/>
              <a:gd name="T14" fmla="*/ 2147483647 w 2648"/>
              <a:gd name="T15" fmla="*/ 2147483647 h 1704"/>
              <a:gd name="T16" fmla="*/ 2147483647 w 2648"/>
              <a:gd name="T17" fmla="*/ 2147483647 h 1704"/>
              <a:gd name="T18" fmla="*/ 2147483647 w 2648"/>
              <a:gd name="T19" fmla="*/ 2147483647 h 1704"/>
              <a:gd name="T20" fmla="*/ 2147483647 w 2648"/>
              <a:gd name="T21" fmla="*/ 2147483647 h 1704"/>
              <a:gd name="T22" fmla="*/ 2147483647 w 2648"/>
              <a:gd name="T23" fmla="*/ 2147483647 h 1704"/>
              <a:gd name="T24" fmla="*/ 2147483647 w 2648"/>
              <a:gd name="T25" fmla="*/ 2147483647 h 1704"/>
              <a:gd name="T26" fmla="*/ 2147483647 w 2648"/>
              <a:gd name="T27" fmla="*/ 2147483647 h 1704"/>
              <a:gd name="T28" fmla="*/ 2147483647 w 2648"/>
              <a:gd name="T29" fmla="*/ 2147483647 h 170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648"/>
              <a:gd name="T46" fmla="*/ 0 h 1704"/>
              <a:gd name="T47" fmla="*/ 2648 w 2648"/>
              <a:gd name="T48" fmla="*/ 1704 h 170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648" h="1704">
                <a:moveTo>
                  <a:pt x="64" y="1552"/>
                </a:moveTo>
                <a:cubicBezTo>
                  <a:pt x="0" y="1480"/>
                  <a:pt x="304" y="1256"/>
                  <a:pt x="400" y="1120"/>
                </a:cubicBezTo>
                <a:cubicBezTo>
                  <a:pt x="496" y="984"/>
                  <a:pt x="568" y="872"/>
                  <a:pt x="640" y="736"/>
                </a:cubicBezTo>
                <a:cubicBezTo>
                  <a:pt x="712" y="600"/>
                  <a:pt x="736" y="424"/>
                  <a:pt x="832" y="304"/>
                </a:cubicBezTo>
                <a:cubicBezTo>
                  <a:pt x="928" y="184"/>
                  <a:pt x="1048" y="32"/>
                  <a:pt x="1216" y="16"/>
                </a:cubicBezTo>
                <a:cubicBezTo>
                  <a:pt x="1384" y="0"/>
                  <a:pt x="1704" y="104"/>
                  <a:pt x="1840" y="208"/>
                </a:cubicBezTo>
                <a:cubicBezTo>
                  <a:pt x="1976" y="312"/>
                  <a:pt x="1928" y="440"/>
                  <a:pt x="2032" y="640"/>
                </a:cubicBezTo>
                <a:cubicBezTo>
                  <a:pt x="2136" y="840"/>
                  <a:pt x="2368" y="1256"/>
                  <a:pt x="2464" y="1408"/>
                </a:cubicBezTo>
                <a:cubicBezTo>
                  <a:pt x="2560" y="1560"/>
                  <a:pt x="2648" y="1520"/>
                  <a:pt x="2608" y="1552"/>
                </a:cubicBezTo>
                <a:cubicBezTo>
                  <a:pt x="2568" y="1584"/>
                  <a:pt x="2312" y="1576"/>
                  <a:pt x="2224" y="1600"/>
                </a:cubicBezTo>
                <a:cubicBezTo>
                  <a:pt x="2136" y="1624"/>
                  <a:pt x="2200" y="1696"/>
                  <a:pt x="2080" y="1696"/>
                </a:cubicBezTo>
                <a:cubicBezTo>
                  <a:pt x="1960" y="1696"/>
                  <a:pt x="1648" y="1600"/>
                  <a:pt x="1504" y="1600"/>
                </a:cubicBezTo>
                <a:cubicBezTo>
                  <a:pt x="1360" y="1600"/>
                  <a:pt x="1336" y="1704"/>
                  <a:pt x="1216" y="1696"/>
                </a:cubicBezTo>
                <a:cubicBezTo>
                  <a:pt x="1096" y="1688"/>
                  <a:pt x="976" y="1576"/>
                  <a:pt x="784" y="1552"/>
                </a:cubicBezTo>
                <a:cubicBezTo>
                  <a:pt x="592" y="1528"/>
                  <a:pt x="128" y="1624"/>
                  <a:pt x="64" y="1552"/>
                </a:cubicBezTo>
                <a:close/>
              </a:path>
            </a:pathLst>
          </a:cu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screen"/>
          <a:stretch>
            <a:fillRect/>
          </a:stretch>
        </p:blipFill>
        <p:spPr bwMode="auto">
          <a:xfrm>
            <a:off x="3286116" y="3286124"/>
            <a:ext cx="1588162" cy="2327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9" descr="48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3015048">
            <a:off x="7084733" y="4857893"/>
            <a:ext cx="608013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48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328602">
            <a:off x="6096000" y="5562600"/>
            <a:ext cx="1042988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Выноска-облако 10"/>
          <p:cNvSpPr/>
          <p:nvPr/>
        </p:nvSpPr>
        <p:spPr>
          <a:xfrm flipH="1">
            <a:off x="4572000" y="3429000"/>
            <a:ext cx="2214563" cy="904875"/>
          </a:xfrm>
          <a:prstGeom prst="cloudCallout">
            <a:avLst>
              <a:gd name="adj1" fmla="val 52273"/>
              <a:gd name="adj2" fmla="val 40419"/>
            </a:avLst>
          </a:prstGeom>
          <a:solidFill>
            <a:srgbClr val="FFFFC5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8A3E"/>
                </a:solidFill>
                <a:latin typeface="Times New Roman" pitchFamily="18" charset="0"/>
                <a:cs typeface="Times New Roman" pitchFamily="18" charset="0"/>
              </a:rPr>
              <a:t>Спасибо!!!</a:t>
            </a:r>
          </a:p>
        </p:txBody>
      </p:sp>
      <p:grpSp>
        <p:nvGrpSpPr>
          <p:cNvPr id="29" name="Группа 28"/>
          <p:cNvGrpSpPr/>
          <p:nvPr/>
        </p:nvGrpSpPr>
        <p:grpSpPr>
          <a:xfrm>
            <a:off x="571472" y="500042"/>
            <a:ext cx="8572528" cy="2357454"/>
            <a:chOff x="571472" y="500042"/>
            <a:chExt cx="8572528" cy="2357454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571472" y="500042"/>
              <a:ext cx="8286808" cy="235745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14316" y="1214422"/>
              <a:ext cx="84296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rgbClr val="002060"/>
                  </a:solidFill>
                  <a:latin typeface="Comic Sans MS" pitchFamily="66" charset="0"/>
                </a:rPr>
                <a:t>90-(46+7)-9=28                 (40+30)-(35+9)=26</a:t>
              </a:r>
            </a:p>
            <a:p>
              <a:endParaRPr lang="ru-RU" sz="2400" b="1" dirty="0" smtClean="0">
                <a:solidFill>
                  <a:srgbClr val="002060"/>
                </a:solidFill>
                <a:latin typeface="Comic Sans MS" pitchFamily="66" charset="0"/>
              </a:endParaRPr>
            </a:p>
            <a:p>
              <a:r>
                <a:rPr lang="ru-RU" sz="2400" b="1" dirty="0" smtClean="0">
                  <a:solidFill>
                    <a:srgbClr val="002060"/>
                  </a:solidFill>
                  <a:latin typeface="Comic Sans MS" pitchFamily="66" charset="0"/>
                </a:rPr>
                <a:t>32+(44-15)-21=40              (64-9)+(30-19)=66</a:t>
              </a:r>
              <a:endParaRPr lang="ru-RU" sz="2400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57950" y="171448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3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85918" y="100010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1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29322" y="100010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1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86446" y="1643050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1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85918" y="171448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1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71538" y="100010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2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538" y="171448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2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215206" y="100010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2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72330" y="171448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2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85984" y="100010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3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00298" y="171448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3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572264" y="100010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3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71868" y="500042"/>
              <a:ext cx="23574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chemeClr val="accent2">
                      <a:lumMod val="75000"/>
                    </a:schemeClr>
                  </a:solidFill>
                  <a:latin typeface="Comic Sans MS" pitchFamily="66" charset="0"/>
                </a:rPr>
                <a:t>проверка</a:t>
              </a:r>
              <a:endParaRPr lang="ru-RU" sz="32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endParaRPr>
            </a:p>
          </p:txBody>
        </p:sp>
      </p:grpSp>
      <p:cxnSp>
        <p:nvCxnSpPr>
          <p:cNvPr id="28" name="Прямая соединительная линия 27"/>
          <p:cNvCxnSpPr/>
          <p:nvPr/>
        </p:nvCxnSpPr>
        <p:spPr>
          <a:xfrm>
            <a:off x="714348" y="1714488"/>
            <a:ext cx="7858180" cy="158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60" name="Picture 6" descr="C:\Documents and Settings\USER\Мои документы\Мои рисунки\ааа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76225" y="207169"/>
            <a:ext cx="8591550" cy="644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25" y="177800"/>
            <a:ext cx="8667750" cy="650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сканирование0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500063"/>
            <a:ext cx="1938338" cy="2071687"/>
          </a:xfrm>
          <a:prstGeom prst="rect">
            <a:avLst/>
          </a:prstGeom>
          <a:noFill/>
          <a:ln w="38100">
            <a:solidFill>
              <a:srgbClr val="008A3E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Надя\Рабочий стол\к открытому уроку\рисунки пчел\pchel06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357166"/>
            <a:ext cx="2786086" cy="278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C:\Documents and Settings\Надя\Рабочий стол\к открытому уроку\живые Пчелы\1.gif"/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0287000" y="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Шестиугольник 17"/>
          <p:cNvSpPr/>
          <p:nvPr/>
        </p:nvSpPr>
        <p:spPr>
          <a:xfrm rot="5400000">
            <a:off x="5107782" y="2964656"/>
            <a:ext cx="2357438" cy="2143125"/>
          </a:xfrm>
          <a:prstGeom prst="hexagon">
            <a:avLst/>
          </a:prstGeom>
          <a:solidFill>
            <a:srgbClr val="E6AF00"/>
          </a:solidFill>
          <a:ln w="57150">
            <a:solidFill>
              <a:srgbClr val="FFCE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0" name="Прямая со стрелкой 19"/>
          <p:cNvCxnSpPr/>
          <p:nvPr/>
        </p:nvCxnSpPr>
        <p:spPr>
          <a:xfrm rot="5400000">
            <a:off x="6894513" y="4035425"/>
            <a:ext cx="1357312" cy="15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358063" y="3357563"/>
            <a:ext cx="357187" cy="158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7358063" y="4714875"/>
            <a:ext cx="357187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715250" y="3786188"/>
            <a:ext cx="12144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 smtClean="0">
                <a:latin typeface="Times New Roman" pitchFamily="18" charset="0"/>
              </a:rPr>
              <a:t>2 </a:t>
            </a:r>
            <a:r>
              <a:rPr lang="ru-RU" sz="3200" dirty="0">
                <a:latin typeface="Times New Roman" pitchFamily="18" charset="0"/>
              </a:rPr>
              <a:t>см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715000" y="5286375"/>
            <a:ext cx="1000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</a:rPr>
              <a:t>Р - ?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357688" y="5786438"/>
            <a:ext cx="47863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 dirty="0">
                <a:latin typeface="Times New Roman" pitchFamily="18" charset="0"/>
              </a:rPr>
              <a:t>Р = </a:t>
            </a:r>
            <a:r>
              <a:rPr lang="ru-RU" sz="2800" b="1" i="1" dirty="0" smtClean="0">
                <a:latin typeface="Times New Roman" pitchFamily="18" charset="0"/>
              </a:rPr>
              <a:t>2+2+2+2+2+2= 12 </a:t>
            </a:r>
            <a:r>
              <a:rPr lang="ru-RU" sz="2800" b="1" i="1" dirty="0">
                <a:latin typeface="Times New Roman" pitchFamily="18" charset="0"/>
              </a:rPr>
              <a:t>см</a:t>
            </a:r>
          </a:p>
          <a:p>
            <a:r>
              <a:rPr lang="ru-RU" sz="2800" b="1" i="1" dirty="0">
                <a:latin typeface="Times New Roman" pitchFamily="18" charset="0"/>
              </a:rPr>
              <a:t>                  Ответ: Р = </a:t>
            </a:r>
            <a:r>
              <a:rPr lang="ru-RU" sz="2800" b="1" i="1" dirty="0" smtClean="0">
                <a:latin typeface="Times New Roman" pitchFamily="18" charset="0"/>
              </a:rPr>
              <a:t>12 </a:t>
            </a:r>
            <a:r>
              <a:rPr lang="ru-RU" sz="2800" b="1" i="1" dirty="0">
                <a:latin typeface="Times New Roman" pitchFamily="18" charset="0"/>
              </a:rPr>
              <a:t>см</a:t>
            </a:r>
            <a:r>
              <a:rPr lang="ru-RU" sz="2800" dirty="0">
                <a:latin typeface="Times New Roman" pitchFamily="18" charset="0"/>
              </a:rPr>
              <a:t>.</a:t>
            </a:r>
          </a:p>
        </p:txBody>
      </p:sp>
      <p:pic>
        <p:nvPicPr>
          <p:cNvPr id="9231" name="Picture 7" descr="C:\Documents and Settings\Надя\Рабочий стол\разное\рисунки пчел\pchel21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90974" y="3429000"/>
            <a:ext cx="1481026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392612"/>
            <a:ext cx="2286000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146 0.06065 C -0.43299 0.06019 -0.45347 0.05995 -0.47431 0.05995 C -0.49514 0.06019 -0.51806 0.05995 -0.53663 0.0625 C -0.55521 0.06574 -0.56875 0.07269 -0.58698 0.07778 C -0.60503 0.08241 -0.62656 0.09028 -0.64514 0.09259 C -0.66389 0.09491 -0.6875 0.09306 -0.69948 0.09074 C -0.71163 0.08843 -0.70885 0.08148 -0.71753 0.0787 C -0.72622 0.07546 -0.73872 0.07454 -0.75156 0.07269 C -0.76476 0.07083 -0.78056 0.06852 -0.79601 0.06759 C -0.81146 0.06713 -0.83108 0.06528 -0.84427 0.06852 C -0.85747 0.07176 -0.86632 0.08194 -0.87448 0.0875 C -0.88247 0.09306 -0.88906 0.09907 -0.89201 0.10185 " pathEditMode="relative" rAng="0" ptsTypes="aaaaaaaaaaaA">
                                      <p:cBhvr>
                                        <p:cTn id="6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" y="2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8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Группа 6"/>
          <p:cNvGrpSpPr>
            <a:grpSpLocks/>
          </p:cNvGrpSpPr>
          <p:nvPr/>
        </p:nvGrpSpPr>
        <p:grpSpPr bwMode="auto">
          <a:xfrm>
            <a:off x="6786563" y="6000750"/>
            <a:ext cx="817562" cy="857250"/>
            <a:chOff x="3286116" y="5093698"/>
            <a:chExt cx="1031874" cy="1188050"/>
          </a:xfrm>
        </p:grpSpPr>
        <p:pic>
          <p:nvPicPr>
            <p:cNvPr id="26632" name="Picture 838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86116" y="5093698"/>
              <a:ext cx="1031874" cy="1188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3" name="Freeform 832"/>
            <p:cNvSpPr>
              <a:spLocks/>
            </p:cNvSpPr>
            <p:nvPr/>
          </p:nvSpPr>
          <p:spPr bwMode="auto">
            <a:xfrm rot="-184245">
              <a:off x="3291039" y="5834200"/>
              <a:ext cx="878989" cy="207387"/>
            </a:xfrm>
            <a:custGeom>
              <a:avLst/>
              <a:gdLst>
                <a:gd name="T0" fmla="*/ 2147483647 w 1731"/>
                <a:gd name="T1" fmla="*/ 2147483647 h 373"/>
                <a:gd name="T2" fmla="*/ 2147483647 w 1731"/>
                <a:gd name="T3" fmla="*/ 2147483647 h 373"/>
                <a:gd name="T4" fmla="*/ 2147483647 w 1731"/>
                <a:gd name="T5" fmla="*/ 2147483647 h 373"/>
                <a:gd name="T6" fmla="*/ 2147483647 w 1731"/>
                <a:gd name="T7" fmla="*/ 2147483647 h 373"/>
                <a:gd name="T8" fmla="*/ 2147483647 w 1731"/>
                <a:gd name="T9" fmla="*/ 2147483647 h 373"/>
                <a:gd name="T10" fmla="*/ 2147483647 w 1731"/>
                <a:gd name="T11" fmla="*/ 2147483647 h 373"/>
                <a:gd name="T12" fmla="*/ 2147483647 w 1731"/>
                <a:gd name="T13" fmla="*/ 2147483647 h 373"/>
                <a:gd name="T14" fmla="*/ 2147483647 w 1731"/>
                <a:gd name="T15" fmla="*/ 2147483647 h 373"/>
                <a:gd name="T16" fmla="*/ 2147483647 w 1731"/>
                <a:gd name="T17" fmla="*/ 2147483647 h 373"/>
                <a:gd name="T18" fmla="*/ 2147483647 w 1731"/>
                <a:gd name="T19" fmla="*/ 2147483647 h 373"/>
                <a:gd name="T20" fmla="*/ 2147483647 w 1731"/>
                <a:gd name="T21" fmla="*/ 2147483647 h 373"/>
                <a:gd name="T22" fmla="*/ 2147483647 w 1731"/>
                <a:gd name="T23" fmla="*/ 2147483647 h 373"/>
                <a:gd name="T24" fmla="*/ 2147483647 w 1731"/>
                <a:gd name="T25" fmla="*/ 2147483647 h 373"/>
                <a:gd name="T26" fmla="*/ 2147483647 w 1731"/>
                <a:gd name="T27" fmla="*/ 2147483647 h 373"/>
                <a:gd name="T28" fmla="*/ 2147483647 w 1731"/>
                <a:gd name="T29" fmla="*/ 2147483647 h 373"/>
                <a:gd name="T30" fmla="*/ 2147483647 w 1731"/>
                <a:gd name="T31" fmla="*/ 2147483647 h 373"/>
                <a:gd name="T32" fmla="*/ 2147483647 w 1731"/>
                <a:gd name="T33" fmla="*/ 2147483647 h 373"/>
                <a:gd name="T34" fmla="*/ 2147483647 w 1731"/>
                <a:gd name="T35" fmla="*/ 2147483647 h 373"/>
                <a:gd name="T36" fmla="*/ 2147483647 w 1731"/>
                <a:gd name="T37" fmla="*/ 2147483647 h 373"/>
                <a:gd name="T38" fmla="*/ 2147483647 w 1731"/>
                <a:gd name="T39" fmla="*/ 2147483647 h 373"/>
                <a:gd name="T40" fmla="*/ 2147483647 w 1731"/>
                <a:gd name="T41" fmla="*/ 2147483647 h 373"/>
                <a:gd name="T42" fmla="*/ 2147483647 w 1731"/>
                <a:gd name="T43" fmla="*/ 2147483647 h 373"/>
                <a:gd name="T44" fmla="*/ 2147483647 w 1731"/>
                <a:gd name="T45" fmla="*/ 2147483647 h 373"/>
                <a:gd name="T46" fmla="*/ 2147483647 w 1731"/>
                <a:gd name="T47" fmla="*/ 2147483647 h 373"/>
                <a:gd name="T48" fmla="*/ 2147483647 w 1731"/>
                <a:gd name="T49" fmla="*/ 2147483647 h 373"/>
                <a:gd name="T50" fmla="*/ 2147483647 w 1731"/>
                <a:gd name="T51" fmla="*/ 2147483647 h 373"/>
                <a:gd name="T52" fmla="*/ 2147483647 w 1731"/>
                <a:gd name="T53" fmla="*/ 2147483647 h 373"/>
                <a:gd name="T54" fmla="*/ 2147483647 w 1731"/>
                <a:gd name="T55" fmla="*/ 2147483647 h 373"/>
                <a:gd name="T56" fmla="*/ 2147483647 w 1731"/>
                <a:gd name="T57" fmla="*/ 2147483647 h 373"/>
                <a:gd name="T58" fmla="*/ 2147483647 w 1731"/>
                <a:gd name="T59" fmla="*/ 2147483647 h 373"/>
                <a:gd name="T60" fmla="*/ 2147483647 w 1731"/>
                <a:gd name="T61" fmla="*/ 2147483647 h 373"/>
                <a:gd name="T62" fmla="*/ 2147483647 w 1731"/>
                <a:gd name="T63" fmla="*/ 2147483647 h 37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731"/>
                <a:gd name="T97" fmla="*/ 0 h 373"/>
                <a:gd name="T98" fmla="*/ 1731 w 1731"/>
                <a:gd name="T99" fmla="*/ 373 h 37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731" h="373">
                  <a:moveTo>
                    <a:pt x="209" y="235"/>
                  </a:moveTo>
                  <a:cubicBezTo>
                    <a:pt x="220" y="193"/>
                    <a:pt x="211" y="152"/>
                    <a:pt x="202" y="110"/>
                  </a:cubicBezTo>
                  <a:cubicBezTo>
                    <a:pt x="200" y="101"/>
                    <a:pt x="197" y="91"/>
                    <a:pt x="195" y="82"/>
                  </a:cubicBezTo>
                  <a:cubicBezTo>
                    <a:pt x="192" y="66"/>
                    <a:pt x="188" y="17"/>
                    <a:pt x="188" y="33"/>
                  </a:cubicBezTo>
                  <a:cubicBezTo>
                    <a:pt x="188" y="109"/>
                    <a:pt x="197" y="125"/>
                    <a:pt x="236" y="179"/>
                  </a:cubicBezTo>
                  <a:cubicBezTo>
                    <a:pt x="246" y="210"/>
                    <a:pt x="261" y="232"/>
                    <a:pt x="271" y="262"/>
                  </a:cubicBezTo>
                  <a:cubicBezTo>
                    <a:pt x="293" y="219"/>
                    <a:pt x="311" y="170"/>
                    <a:pt x="327" y="124"/>
                  </a:cubicBezTo>
                  <a:cubicBezTo>
                    <a:pt x="361" y="158"/>
                    <a:pt x="356" y="199"/>
                    <a:pt x="375" y="242"/>
                  </a:cubicBezTo>
                  <a:cubicBezTo>
                    <a:pt x="385" y="266"/>
                    <a:pt x="401" y="285"/>
                    <a:pt x="410" y="311"/>
                  </a:cubicBezTo>
                  <a:cubicBezTo>
                    <a:pt x="419" y="240"/>
                    <a:pt x="451" y="170"/>
                    <a:pt x="479" y="103"/>
                  </a:cubicBezTo>
                  <a:cubicBezTo>
                    <a:pt x="501" y="168"/>
                    <a:pt x="529" y="228"/>
                    <a:pt x="570" y="283"/>
                  </a:cubicBezTo>
                  <a:cubicBezTo>
                    <a:pt x="572" y="237"/>
                    <a:pt x="568" y="190"/>
                    <a:pt x="576" y="144"/>
                  </a:cubicBezTo>
                  <a:cubicBezTo>
                    <a:pt x="578" y="134"/>
                    <a:pt x="586" y="162"/>
                    <a:pt x="590" y="172"/>
                  </a:cubicBezTo>
                  <a:cubicBezTo>
                    <a:pt x="595" y="183"/>
                    <a:pt x="599" y="196"/>
                    <a:pt x="604" y="207"/>
                  </a:cubicBezTo>
                  <a:cubicBezTo>
                    <a:pt x="619" y="241"/>
                    <a:pt x="636" y="269"/>
                    <a:pt x="667" y="290"/>
                  </a:cubicBezTo>
                  <a:cubicBezTo>
                    <a:pt x="673" y="245"/>
                    <a:pt x="666" y="224"/>
                    <a:pt x="701" y="200"/>
                  </a:cubicBezTo>
                  <a:cubicBezTo>
                    <a:pt x="713" y="236"/>
                    <a:pt x="717" y="274"/>
                    <a:pt x="729" y="311"/>
                  </a:cubicBezTo>
                  <a:cubicBezTo>
                    <a:pt x="757" y="292"/>
                    <a:pt x="778" y="287"/>
                    <a:pt x="805" y="262"/>
                  </a:cubicBezTo>
                  <a:cubicBezTo>
                    <a:pt x="822" y="247"/>
                    <a:pt x="854" y="214"/>
                    <a:pt x="854" y="214"/>
                  </a:cubicBezTo>
                  <a:cubicBezTo>
                    <a:pt x="869" y="169"/>
                    <a:pt x="856" y="197"/>
                    <a:pt x="868" y="255"/>
                  </a:cubicBezTo>
                  <a:cubicBezTo>
                    <a:pt x="873" y="279"/>
                    <a:pt x="883" y="301"/>
                    <a:pt x="889" y="325"/>
                  </a:cubicBezTo>
                  <a:cubicBezTo>
                    <a:pt x="954" y="260"/>
                    <a:pt x="998" y="175"/>
                    <a:pt x="1090" y="144"/>
                  </a:cubicBezTo>
                  <a:cubicBezTo>
                    <a:pt x="1092" y="170"/>
                    <a:pt x="1094" y="195"/>
                    <a:pt x="1097" y="221"/>
                  </a:cubicBezTo>
                  <a:cubicBezTo>
                    <a:pt x="1099" y="235"/>
                    <a:pt x="1096" y="250"/>
                    <a:pt x="1104" y="262"/>
                  </a:cubicBezTo>
                  <a:cubicBezTo>
                    <a:pt x="1108" y="268"/>
                    <a:pt x="1107" y="248"/>
                    <a:pt x="1111" y="242"/>
                  </a:cubicBezTo>
                  <a:cubicBezTo>
                    <a:pt x="1119" y="231"/>
                    <a:pt x="1129" y="223"/>
                    <a:pt x="1139" y="214"/>
                  </a:cubicBezTo>
                  <a:cubicBezTo>
                    <a:pt x="1164" y="192"/>
                    <a:pt x="1165" y="193"/>
                    <a:pt x="1194" y="179"/>
                  </a:cubicBezTo>
                  <a:cubicBezTo>
                    <a:pt x="1196" y="188"/>
                    <a:pt x="1201" y="197"/>
                    <a:pt x="1201" y="207"/>
                  </a:cubicBezTo>
                  <a:cubicBezTo>
                    <a:pt x="1201" y="235"/>
                    <a:pt x="1191" y="262"/>
                    <a:pt x="1194" y="290"/>
                  </a:cubicBezTo>
                  <a:cubicBezTo>
                    <a:pt x="1195" y="298"/>
                    <a:pt x="1202" y="275"/>
                    <a:pt x="1208" y="269"/>
                  </a:cubicBezTo>
                  <a:cubicBezTo>
                    <a:pt x="1214" y="263"/>
                    <a:pt x="1222" y="260"/>
                    <a:pt x="1229" y="255"/>
                  </a:cubicBezTo>
                  <a:cubicBezTo>
                    <a:pt x="1253" y="221"/>
                    <a:pt x="1300" y="199"/>
                    <a:pt x="1340" y="186"/>
                  </a:cubicBezTo>
                  <a:cubicBezTo>
                    <a:pt x="1327" y="242"/>
                    <a:pt x="1328" y="255"/>
                    <a:pt x="1298" y="297"/>
                  </a:cubicBezTo>
                  <a:cubicBezTo>
                    <a:pt x="1288" y="311"/>
                    <a:pt x="1260" y="352"/>
                    <a:pt x="1270" y="339"/>
                  </a:cubicBezTo>
                  <a:cubicBezTo>
                    <a:pt x="1300" y="299"/>
                    <a:pt x="1319" y="298"/>
                    <a:pt x="1361" y="269"/>
                  </a:cubicBezTo>
                  <a:cubicBezTo>
                    <a:pt x="1376" y="259"/>
                    <a:pt x="1387" y="245"/>
                    <a:pt x="1402" y="235"/>
                  </a:cubicBezTo>
                  <a:cubicBezTo>
                    <a:pt x="1435" y="213"/>
                    <a:pt x="1474" y="197"/>
                    <a:pt x="1506" y="172"/>
                  </a:cubicBezTo>
                  <a:cubicBezTo>
                    <a:pt x="1516" y="202"/>
                    <a:pt x="1510" y="235"/>
                    <a:pt x="1493" y="262"/>
                  </a:cubicBezTo>
                  <a:cubicBezTo>
                    <a:pt x="1488" y="270"/>
                    <a:pt x="1464" y="288"/>
                    <a:pt x="1472" y="283"/>
                  </a:cubicBezTo>
                  <a:cubicBezTo>
                    <a:pt x="1539" y="239"/>
                    <a:pt x="1531" y="240"/>
                    <a:pt x="1597" y="207"/>
                  </a:cubicBezTo>
                  <a:cubicBezTo>
                    <a:pt x="1617" y="239"/>
                    <a:pt x="1606" y="260"/>
                    <a:pt x="1576" y="290"/>
                  </a:cubicBezTo>
                  <a:cubicBezTo>
                    <a:pt x="1569" y="297"/>
                    <a:pt x="1555" y="301"/>
                    <a:pt x="1555" y="311"/>
                  </a:cubicBezTo>
                  <a:cubicBezTo>
                    <a:pt x="1555" y="318"/>
                    <a:pt x="1569" y="307"/>
                    <a:pt x="1576" y="304"/>
                  </a:cubicBezTo>
                  <a:cubicBezTo>
                    <a:pt x="1584" y="300"/>
                    <a:pt x="1589" y="293"/>
                    <a:pt x="1597" y="290"/>
                  </a:cubicBezTo>
                  <a:cubicBezTo>
                    <a:pt x="1637" y="272"/>
                    <a:pt x="1679" y="254"/>
                    <a:pt x="1722" y="242"/>
                  </a:cubicBezTo>
                  <a:cubicBezTo>
                    <a:pt x="1724" y="249"/>
                    <a:pt x="1731" y="256"/>
                    <a:pt x="1728" y="262"/>
                  </a:cubicBezTo>
                  <a:cubicBezTo>
                    <a:pt x="1723" y="272"/>
                    <a:pt x="1710" y="275"/>
                    <a:pt x="1701" y="283"/>
                  </a:cubicBezTo>
                  <a:cubicBezTo>
                    <a:pt x="1668" y="312"/>
                    <a:pt x="1646" y="358"/>
                    <a:pt x="1604" y="373"/>
                  </a:cubicBezTo>
                  <a:cubicBezTo>
                    <a:pt x="1292" y="363"/>
                    <a:pt x="1040" y="350"/>
                    <a:pt x="708" y="346"/>
                  </a:cubicBezTo>
                  <a:cubicBezTo>
                    <a:pt x="482" y="288"/>
                    <a:pt x="349" y="288"/>
                    <a:pt x="91" y="283"/>
                  </a:cubicBezTo>
                  <a:cubicBezTo>
                    <a:pt x="67" y="259"/>
                    <a:pt x="66" y="238"/>
                    <a:pt x="42" y="214"/>
                  </a:cubicBezTo>
                  <a:cubicBezTo>
                    <a:pt x="34" y="175"/>
                    <a:pt x="31" y="162"/>
                    <a:pt x="7" y="131"/>
                  </a:cubicBezTo>
                  <a:cubicBezTo>
                    <a:pt x="5" y="124"/>
                    <a:pt x="0" y="103"/>
                    <a:pt x="0" y="110"/>
                  </a:cubicBezTo>
                  <a:cubicBezTo>
                    <a:pt x="0" y="119"/>
                    <a:pt x="3" y="128"/>
                    <a:pt x="7" y="137"/>
                  </a:cubicBezTo>
                  <a:cubicBezTo>
                    <a:pt x="15" y="154"/>
                    <a:pt x="29" y="166"/>
                    <a:pt x="42" y="179"/>
                  </a:cubicBezTo>
                  <a:cubicBezTo>
                    <a:pt x="59" y="229"/>
                    <a:pt x="35" y="169"/>
                    <a:pt x="70" y="221"/>
                  </a:cubicBezTo>
                  <a:cubicBezTo>
                    <a:pt x="88" y="248"/>
                    <a:pt x="80" y="255"/>
                    <a:pt x="112" y="276"/>
                  </a:cubicBezTo>
                  <a:cubicBezTo>
                    <a:pt x="125" y="215"/>
                    <a:pt x="134" y="139"/>
                    <a:pt x="105" y="82"/>
                  </a:cubicBezTo>
                  <a:cubicBezTo>
                    <a:pt x="95" y="61"/>
                    <a:pt x="75" y="35"/>
                    <a:pt x="56" y="19"/>
                  </a:cubicBezTo>
                  <a:cubicBezTo>
                    <a:pt x="50" y="14"/>
                    <a:pt x="30" y="0"/>
                    <a:pt x="35" y="6"/>
                  </a:cubicBezTo>
                  <a:cubicBezTo>
                    <a:pt x="71" y="51"/>
                    <a:pt x="73" y="48"/>
                    <a:pt x="112" y="68"/>
                  </a:cubicBezTo>
                  <a:cubicBezTo>
                    <a:pt x="136" y="106"/>
                    <a:pt x="160" y="138"/>
                    <a:pt x="188" y="172"/>
                  </a:cubicBezTo>
                  <a:cubicBezTo>
                    <a:pt x="193" y="178"/>
                    <a:pt x="195" y="188"/>
                    <a:pt x="202" y="193"/>
                  </a:cubicBezTo>
                  <a:cubicBezTo>
                    <a:pt x="208" y="198"/>
                    <a:pt x="222" y="193"/>
                    <a:pt x="223" y="200"/>
                  </a:cubicBezTo>
                  <a:cubicBezTo>
                    <a:pt x="225" y="212"/>
                    <a:pt x="214" y="223"/>
                    <a:pt x="209" y="235"/>
                  </a:cubicBezTo>
                  <a:close/>
                </a:path>
              </a:pathLst>
            </a:custGeom>
            <a:solidFill>
              <a:srgbClr val="00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6627" name="Picture 4" descr="podberez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3" y="5214938"/>
            <a:ext cx="7207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Рисунок 10" descr="рн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63" y="4786313"/>
            <a:ext cx="7747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14" descr="j01933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75" y="5643563"/>
            <a:ext cx="587375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5" descr="D:\Мои документы\рисунки\9004bfa1ad73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6313" y="5500688"/>
            <a:ext cx="657225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сканирование0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14675" y="1214438"/>
            <a:ext cx="2914650" cy="3008312"/>
          </a:xfrm>
          <a:prstGeom prst="rect">
            <a:avLst/>
          </a:prstGeom>
          <a:noFill/>
          <a:ln w="38100">
            <a:solidFill>
              <a:srgbClr val="008A3E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/>
        </p:nvSpPr>
        <p:spPr>
          <a:xfrm>
            <a:off x="5413375" y="3878263"/>
            <a:ext cx="2079625" cy="1308100"/>
          </a:xfrm>
          <a:custGeom>
            <a:avLst/>
            <a:gdLst>
              <a:gd name="connsiteX0" fmla="*/ 353961 w 2080096"/>
              <a:gd name="connsiteY0" fmla="*/ 1283109 h 1307260"/>
              <a:gd name="connsiteX1" fmla="*/ 840658 w 2080096"/>
              <a:gd name="connsiteY1" fmla="*/ 1283109 h 1307260"/>
              <a:gd name="connsiteX2" fmla="*/ 884903 w 2080096"/>
              <a:gd name="connsiteY2" fmla="*/ 1268361 h 1307260"/>
              <a:gd name="connsiteX3" fmla="*/ 988142 w 2080096"/>
              <a:gd name="connsiteY3" fmla="*/ 1209368 h 1307260"/>
              <a:gd name="connsiteX4" fmla="*/ 1076632 w 2080096"/>
              <a:gd name="connsiteY4" fmla="*/ 1135626 h 1307260"/>
              <a:gd name="connsiteX5" fmla="*/ 1120877 w 2080096"/>
              <a:gd name="connsiteY5" fmla="*/ 1120877 h 1307260"/>
              <a:gd name="connsiteX6" fmla="*/ 1799303 w 2080096"/>
              <a:gd name="connsiteY6" fmla="*/ 1106129 h 1307260"/>
              <a:gd name="connsiteX7" fmla="*/ 1917290 w 2080096"/>
              <a:gd name="connsiteY7" fmla="*/ 1047135 h 1307260"/>
              <a:gd name="connsiteX8" fmla="*/ 1976284 w 2080096"/>
              <a:gd name="connsiteY8" fmla="*/ 973393 h 1307260"/>
              <a:gd name="connsiteX9" fmla="*/ 1991032 w 2080096"/>
              <a:gd name="connsiteY9" fmla="*/ 929148 h 1307260"/>
              <a:gd name="connsiteX10" fmla="*/ 2035277 w 2080096"/>
              <a:gd name="connsiteY10" fmla="*/ 899651 h 1307260"/>
              <a:gd name="connsiteX11" fmla="*/ 2064774 w 2080096"/>
              <a:gd name="connsiteY11" fmla="*/ 811161 h 1307260"/>
              <a:gd name="connsiteX12" fmla="*/ 2079523 w 2080096"/>
              <a:gd name="connsiteY12" fmla="*/ 766916 h 1307260"/>
              <a:gd name="connsiteX13" fmla="*/ 2064774 w 2080096"/>
              <a:gd name="connsiteY13" fmla="*/ 604684 h 1307260"/>
              <a:gd name="connsiteX14" fmla="*/ 2005781 w 2080096"/>
              <a:gd name="connsiteY14" fmla="*/ 516193 h 1307260"/>
              <a:gd name="connsiteX15" fmla="*/ 1976284 w 2080096"/>
              <a:gd name="connsiteY15" fmla="*/ 471948 h 1307260"/>
              <a:gd name="connsiteX16" fmla="*/ 1932039 w 2080096"/>
              <a:gd name="connsiteY16" fmla="*/ 442451 h 1307260"/>
              <a:gd name="connsiteX17" fmla="*/ 1858297 w 2080096"/>
              <a:gd name="connsiteY17" fmla="*/ 353961 h 1307260"/>
              <a:gd name="connsiteX18" fmla="*/ 1814052 w 2080096"/>
              <a:gd name="connsiteY18" fmla="*/ 324464 h 1307260"/>
              <a:gd name="connsiteX19" fmla="*/ 1696065 w 2080096"/>
              <a:gd name="connsiteY19" fmla="*/ 221226 h 1307260"/>
              <a:gd name="connsiteX20" fmla="*/ 1651819 w 2080096"/>
              <a:gd name="connsiteY20" fmla="*/ 191729 h 1307260"/>
              <a:gd name="connsiteX21" fmla="*/ 1607574 w 2080096"/>
              <a:gd name="connsiteY21" fmla="*/ 162232 h 1307260"/>
              <a:gd name="connsiteX22" fmla="*/ 1238865 w 2080096"/>
              <a:gd name="connsiteY22" fmla="*/ 117987 h 1307260"/>
              <a:gd name="connsiteX23" fmla="*/ 1061884 w 2080096"/>
              <a:gd name="connsiteY23" fmla="*/ 29497 h 1307260"/>
              <a:gd name="connsiteX24" fmla="*/ 1017639 w 2080096"/>
              <a:gd name="connsiteY24" fmla="*/ 14748 h 1307260"/>
              <a:gd name="connsiteX25" fmla="*/ 973394 w 2080096"/>
              <a:gd name="connsiteY25" fmla="*/ 0 h 1307260"/>
              <a:gd name="connsiteX26" fmla="*/ 663677 w 2080096"/>
              <a:gd name="connsiteY26" fmla="*/ 14748 h 1307260"/>
              <a:gd name="connsiteX27" fmla="*/ 575187 w 2080096"/>
              <a:gd name="connsiteY27" fmla="*/ 44245 h 1307260"/>
              <a:gd name="connsiteX28" fmla="*/ 530942 w 2080096"/>
              <a:gd name="connsiteY28" fmla="*/ 58993 h 1307260"/>
              <a:gd name="connsiteX29" fmla="*/ 486697 w 2080096"/>
              <a:gd name="connsiteY29" fmla="*/ 73742 h 1307260"/>
              <a:gd name="connsiteX30" fmla="*/ 427703 w 2080096"/>
              <a:gd name="connsiteY30" fmla="*/ 88490 h 1307260"/>
              <a:gd name="connsiteX31" fmla="*/ 324465 w 2080096"/>
              <a:gd name="connsiteY31" fmla="*/ 162232 h 1307260"/>
              <a:gd name="connsiteX32" fmla="*/ 235974 w 2080096"/>
              <a:gd name="connsiteY32" fmla="*/ 221226 h 1307260"/>
              <a:gd name="connsiteX33" fmla="*/ 191729 w 2080096"/>
              <a:gd name="connsiteY33" fmla="*/ 250722 h 1307260"/>
              <a:gd name="connsiteX34" fmla="*/ 162232 w 2080096"/>
              <a:gd name="connsiteY34" fmla="*/ 294968 h 1307260"/>
              <a:gd name="connsiteX35" fmla="*/ 73742 w 2080096"/>
              <a:gd name="connsiteY35" fmla="*/ 353961 h 1307260"/>
              <a:gd name="connsiteX36" fmla="*/ 14748 w 2080096"/>
              <a:gd name="connsiteY36" fmla="*/ 486697 h 1307260"/>
              <a:gd name="connsiteX37" fmla="*/ 0 w 2080096"/>
              <a:gd name="connsiteY37" fmla="*/ 530942 h 1307260"/>
              <a:gd name="connsiteX38" fmla="*/ 14748 w 2080096"/>
              <a:gd name="connsiteY38" fmla="*/ 1017639 h 1307260"/>
              <a:gd name="connsiteX39" fmla="*/ 29497 w 2080096"/>
              <a:gd name="connsiteY39" fmla="*/ 1076632 h 1307260"/>
              <a:gd name="connsiteX40" fmla="*/ 58994 w 2080096"/>
              <a:gd name="connsiteY40" fmla="*/ 1120877 h 1307260"/>
              <a:gd name="connsiteX41" fmla="*/ 103239 w 2080096"/>
              <a:gd name="connsiteY41" fmla="*/ 1209368 h 1307260"/>
              <a:gd name="connsiteX42" fmla="*/ 147484 w 2080096"/>
              <a:gd name="connsiteY42" fmla="*/ 1224116 h 1307260"/>
              <a:gd name="connsiteX43" fmla="*/ 427703 w 2080096"/>
              <a:gd name="connsiteY43" fmla="*/ 1253613 h 1307260"/>
              <a:gd name="connsiteX44" fmla="*/ 457200 w 2080096"/>
              <a:gd name="connsiteY44" fmla="*/ 1297858 h 1307260"/>
              <a:gd name="connsiteX45" fmla="*/ 530942 w 2080096"/>
              <a:gd name="connsiteY45" fmla="*/ 1268361 h 1307260"/>
              <a:gd name="connsiteX46" fmla="*/ 530942 w 2080096"/>
              <a:gd name="connsiteY46" fmla="*/ 1253613 h 1307260"/>
              <a:gd name="connsiteX47" fmla="*/ 486697 w 2080096"/>
              <a:gd name="connsiteY47" fmla="*/ 1268361 h 130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080096" h="1307260">
                <a:moveTo>
                  <a:pt x="353961" y="1283109"/>
                </a:moveTo>
                <a:cubicBezTo>
                  <a:pt x="588673" y="1302669"/>
                  <a:pt x="550845" y="1307260"/>
                  <a:pt x="840658" y="1283109"/>
                </a:cubicBezTo>
                <a:cubicBezTo>
                  <a:pt x="856150" y="1281818"/>
                  <a:pt x="870614" y="1274485"/>
                  <a:pt x="884903" y="1268361"/>
                </a:cubicBezTo>
                <a:cubicBezTo>
                  <a:pt x="914598" y="1255635"/>
                  <a:pt x="962006" y="1231148"/>
                  <a:pt x="988142" y="1209368"/>
                </a:cubicBezTo>
                <a:cubicBezTo>
                  <a:pt x="1037074" y="1168592"/>
                  <a:pt x="1021701" y="1163092"/>
                  <a:pt x="1076632" y="1135626"/>
                </a:cubicBezTo>
                <a:cubicBezTo>
                  <a:pt x="1090537" y="1128674"/>
                  <a:pt x="1105344" y="1121511"/>
                  <a:pt x="1120877" y="1120877"/>
                </a:cubicBezTo>
                <a:cubicBezTo>
                  <a:pt x="1346884" y="1111652"/>
                  <a:pt x="1573161" y="1111045"/>
                  <a:pt x="1799303" y="1106129"/>
                </a:cubicBezTo>
                <a:cubicBezTo>
                  <a:pt x="1852766" y="1092763"/>
                  <a:pt x="1877706" y="1094635"/>
                  <a:pt x="1917290" y="1047135"/>
                </a:cubicBezTo>
                <a:cubicBezTo>
                  <a:pt x="2006338" y="940278"/>
                  <a:pt x="1840782" y="1063729"/>
                  <a:pt x="1976284" y="973393"/>
                </a:cubicBezTo>
                <a:cubicBezTo>
                  <a:pt x="1981200" y="958645"/>
                  <a:pt x="1981321" y="941287"/>
                  <a:pt x="1991032" y="929148"/>
                </a:cubicBezTo>
                <a:cubicBezTo>
                  <a:pt x="2002105" y="915307"/>
                  <a:pt x="2025883" y="914682"/>
                  <a:pt x="2035277" y="899651"/>
                </a:cubicBezTo>
                <a:cubicBezTo>
                  <a:pt x="2051756" y="873285"/>
                  <a:pt x="2054942" y="840658"/>
                  <a:pt x="2064774" y="811161"/>
                </a:cubicBezTo>
                <a:lnTo>
                  <a:pt x="2079523" y="766916"/>
                </a:lnTo>
                <a:cubicBezTo>
                  <a:pt x="2074607" y="712839"/>
                  <a:pt x="2080096" y="656778"/>
                  <a:pt x="2064774" y="604684"/>
                </a:cubicBezTo>
                <a:cubicBezTo>
                  <a:pt x="2054771" y="570674"/>
                  <a:pt x="2025445" y="545690"/>
                  <a:pt x="2005781" y="516193"/>
                </a:cubicBezTo>
                <a:cubicBezTo>
                  <a:pt x="1995949" y="501445"/>
                  <a:pt x="1991032" y="481780"/>
                  <a:pt x="1976284" y="471948"/>
                </a:cubicBezTo>
                <a:cubicBezTo>
                  <a:pt x="1961536" y="462116"/>
                  <a:pt x="1945656" y="453799"/>
                  <a:pt x="1932039" y="442451"/>
                </a:cubicBezTo>
                <a:cubicBezTo>
                  <a:pt x="1787072" y="321645"/>
                  <a:pt x="1974309" y="469973"/>
                  <a:pt x="1858297" y="353961"/>
                </a:cubicBezTo>
                <a:cubicBezTo>
                  <a:pt x="1845763" y="341427"/>
                  <a:pt x="1828800" y="334296"/>
                  <a:pt x="1814052" y="324464"/>
                </a:cubicBezTo>
                <a:cubicBezTo>
                  <a:pt x="1764891" y="250723"/>
                  <a:pt x="1799303" y="290051"/>
                  <a:pt x="1696065" y="221226"/>
                </a:cubicBezTo>
                <a:lnTo>
                  <a:pt x="1651819" y="191729"/>
                </a:lnTo>
                <a:cubicBezTo>
                  <a:pt x="1637071" y="181897"/>
                  <a:pt x="1624390" y="167837"/>
                  <a:pt x="1607574" y="162232"/>
                </a:cubicBezTo>
                <a:cubicBezTo>
                  <a:pt x="1430348" y="103156"/>
                  <a:pt x="1550133" y="134369"/>
                  <a:pt x="1238865" y="117987"/>
                </a:cubicBezTo>
                <a:cubicBezTo>
                  <a:pt x="1124501" y="41744"/>
                  <a:pt x="1184009" y="70205"/>
                  <a:pt x="1061884" y="29497"/>
                </a:cubicBezTo>
                <a:lnTo>
                  <a:pt x="1017639" y="14748"/>
                </a:lnTo>
                <a:lnTo>
                  <a:pt x="973394" y="0"/>
                </a:lnTo>
                <a:cubicBezTo>
                  <a:pt x="870155" y="4916"/>
                  <a:pt x="766401" y="3334"/>
                  <a:pt x="663677" y="14748"/>
                </a:cubicBezTo>
                <a:cubicBezTo>
                  <a:pt x="632775" y="18182"/>
                  <a:pt x="604684" y="34413"/>
                  <a:pt x="575187" y="44245"/>
                </a:cubicBezTo>
                <a:lnTo>
                  <a:pt x="530942" y="58993"/>
                </a:lnTo>
                <a:cubicBezTo>
                  <a:pt x="516194" y="63909"/>
                  <a:pt x="501779" y="69972"/>
                  <a:pt x="486697" y="73742"/>
                </a:cubicBezTo>
                <a:lnTo>
                  <a:pt x="427703" y="88490"/>
                </a:lnTo>
                <a:cubicBezTo>
                  <a:pt x="299633" y="152526"/>
                  <a:pt x="432091" y="78523"/>
                  <a:pt x="324465" y="162232"/>
                </a:cubicBezTo>
                <a:cubicBezTo>
                  <a:pt x="296482" y="183997"/>
                  <a:pt x="265471" y="201561"/>
                  <a:pt x="235974" y="221226"/>
                </a:cubicBezTo>
                <a:lnTo>
                  <a:pt x="191729" y="250722"/>
                </a:lnTo>
                <a:cubicBezTo>
                  <a:pt x="181897" y="265471"/>
                  <a:pt x="175572" y="283296"/>
                  <a:pt x="162232" y="294968"/>
                </a:cubicBezTo>
                <a:cubicBezTo>
                  <a:pt x="135553" y="318312"/>
                  <a:pt x="73742" y="353961"/>
                  <a:pt x="73742" y="353961"/>
                </a:cubicBezTo>
                <a:cubicBezTo>
                  <a:pt x="26998" y="424076"/>
                  <a:pt x="49850" y="381391"/>
                  <a:pt x="14748" y="486697"/>
                </a:cubicBezTo>
                <a:lnTo>
                  <a:pt x="0" y="530942"/>
                </a:lnTo>
                <a:cubicBezTo>
                  <a:pt x="4916" y="693174"/>
                  <a:pt x="5987" y="855569"/>
                  <a:pt x="14748" y="1017639"/>
                </a:cubicBezTo>
                <a:cubicBezTo>
                  <a:pt x="15842" y="1037879"/>
                  <a:pt x="21512" y="1058001"/>
                  <a:pt x="29497" y="1076632"/>
                </a:cubicBezTo>
                <a:cubicBezTo>
                  <a:pt x="36480" y="1092924"/>
                  <a:pt x="49162" y="1106129"/>
                  <a:pt x="58994" y="1120877"/>
                </a:cubicBezTo>
                <a:cubicBezTo>
                  <a:pt x="68710" y="1150024"/>
                  <a:pt x="77248" y="1188575"/>
                  <a:pt x="103239" y="1209368"/>
                </a:cubicBezTo>
                <a:cubicBezTo>
                  <a:pt x="115378" y="1219080"/>
                  <a:pt x="132536" y="1219845"/>
                  <a:pt x="147484" y="1224116"/>
                </a:cubicBezTo>
                <a:cubicBezTo>
                  <a:pt x="256868" y="1255368"/>
                  <a:pt x="263947" y="1242695"/>
                  <a:pt x="427703" y="1253613"/>
                </a:cubicBezTo>
                <a:cubicBezTo>
                  <a:pt x="437535" y="1268361"/>
                  <a:pt x="440742" y="1291275"/>
                  <a:pt x="457200" y="1297858"/>
                </a:cubicBezTo>
                <a:cubicBezTo>
                  <a:pt x="467323" y="1301907"/>
                  <a:pt x="519042" y="1274311"/>
                  <a:pt x="530942" y="1268361"/>
                </a:cubicBezTo>
                <a:lnTo>
                  <a:pt x="530942" y="1253613"/>
                </a:lnTo>
                <a:lnTo>
                  <a:pt x="486697" y="1268361"/>
                </a:lnTo>
              </a:path>
            </a:pathLst>
          </a:custGeom>
          <a:solidFill>
            <a:srgbClr val="D2A578"/>
          </a:solidFill>
          <a:ln>
            <a:solidFill>
              <a:srgbClr val="D2A5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" name="Группа 19"/>
          <p:cNvGrpSpPr>
            <a:grpSpLocks/>
          </p:cNvGrpSpPr>
          <p:nvPr/>
        </p:nvGrpSpPr>
        <p:grpSpPr bwMode="auto">
          <a:xfrm>
            <a:off x="1071538" y="3429000"/>
            <a:ext cx="884463" cy="2732088"/>
            <a:chOff x="2604588" y="3269673"/>
            <a:chExt cx="2325251" cy="2731836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2604654" y="3269673"/>
              <a:ext cx="2253708" cy="27318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8A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Стрелка вправо с вырезом 8"/>
            <p:cNvSpPr/>
            <p:nvPr/>
          </p:nvSpPr>
          <p:spPr>
            <a:xfrm rot="16200000">
              <a:off x="3517214" y="5063466"/>
              <a:ext cx="428585" cy="1126854"/>
            </a:xfrm>
            <a:prstGeom prst="notchedRightArrow">
              <a:avLst/>
            </a:prstGeom>
            <a:solidFill>
              <a:srgbClr val="C00000"/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604588" y="3983987"/>
              <a:ext cx="2137491" cy="7693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40</a:t>
              </a:r>
              <a:endPara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792351" y="3269673"/>
              <a:ext cx="2137488" cy="7693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35</a:t>
              </a:r>
              <a:endPara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2604588" y="4626870"/>
              <a:ext cx="2137488" cy="7693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24</a:t>
              </a:r>
              <a:endPara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sp>
        <p:nvSpPr>
          <p:cNvPr id="16" name="Выноска со стрелкой вправо 15"/>
          <p:cNvSpPr/>
          <p:nvPr/>
        </p:nvSpPr>
        <p:spPr>
          <a:xfrm>
            <a:off x="234950" y="3429000"/>
            <a:ext cx="965200" cy="2714625"/>
          </a:xfrm>
          <a:prstGeom prst="rightArrowCallout">
            <a:avLst/>
          </a:prstGeom>
          <a:solidFill>
            <a:srgbClr val="008A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3429000"/>
            <a:ext cx="642909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код</a:t>
            </a:r>
          </a:p>
        </p:txBody>
      </p:sp>
      <p:sp>
        <p:nvSpPr>
          <p:cNvPr id="18" name="Стрелка вправо с вырезом 17"/>
          <p:cNvSpPr/>
          <p:nvPr/>
        </p:nvSpPr>
        <p:spPr bwMode="auto">
          <a:xfrm rot="17695821">
            <a:off x="5972175" y="6203950"/>
            <a:ext cx="771525" cy="428625"/>
          </a:xfrm>
          <a:prstGeom prst="notchedRightArrow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трелка вправо с вырезом 20"/>
          <p:cNvSpPr/>
          <p:nvPr/>
        </p:nvSpPr>
        <p:spPr bwMode="auto">
          <a:xfrm rot="17382642">
            <a:off x="6210300" y="5656263"/>
            <a:ext cx="771525" cy="428625"/>
          </a:xfrm>
          <a:prstGeom prst="notchedRightArrow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право с вырезом 21"/>
          <p:cNvSpPr/>
          <p:nvPr/>
        </p:nvSpPr>
        <p:spPr bwMode="auto">
          <a:xfrm rot="18295391">
            <a:off x="6512719" y="5296694"/>
            <a:ext cx="769937" cy="428625"/>
          </a:xfrm>
          <a:prstGeom prst="notchedRightArrow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3" name="Группа 24"/>
          <p:cNvGrpSpPr>
            <a:grpSpLocks/>
          </p:cNvGrpSpPr>
          <p:nvPr/>
        </p:nvGrpSpPr>
        <p:grpSpPr bwMode="auto">
          <a:xfrm>
            <a:off x="4357686" y="6088559"/>
            <a:ext cx="1671765" cy="769441"/>
            <a:chOff x="3571868" y="5858386"/>
            <a:chExt cx="1457462" cy="768945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3786182" y="5929283"/>
              <a:ext cx="1214446" cy="642524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  <a:ln w="28575">
              <a:solidFill>
                <a:srgbClr val="008A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571868" y="5858386"/>
              <a:ext cx="1457462" cy="76894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18+6</a:t>
              </a:r>
              <a:endPara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27"/>
          <p:cNvGrpSpPr>
            <a:grpSpLocks/>
          </p:cNvGrpSpPr>
          <p:nvPr/>
        </p:nvGrpSpPr>
        <p:grpSpPr bwMode="auto">
          <a:xfrm>
            <a:off x="3500430" y="5286388"/>
            <a:ext cx="1728859" cy="769441"/>
            <a:chOff x="3605483" y="5857903"/>
            <a:chExt cx="1455559" cy="768944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3786182" y="5929284"/>
              <a:ext cx="1214446" cy="642522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  <a:ln w="28575">
              <a:solidFill>
                <a:srgbClr val="008A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605483" y="5857903"/>
              <a:ext cx="1455559" cy="7689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32+7</a:t>
              </a:r>
              <a:endPara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30"/>
          <p:cNvGrpSpPr>
            <a:grpSpLocks/>
          </p:cNvGrpSpPr>
          <p:nvPr/>
        </p:nvGrpSpPr>
        <p:grpSpPr bwMode="auto">
          <a:xfrm>
            <a:off x="3143240" y="4214818"/>
            <a:ext cx="1785950" cy="769441"/>
            <a:chOff x="3611287" y="5857890"/>
            <a:chExt cx="1457462" cy="768945"/>
          </a:xfrm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3786182" y="5929283"/>
              <a:ext cx="1214446" cy="642524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  <a:ln w="28575">
              <a:solidFill>
                <a:srgbClr val="008A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3611287" y="5857890"/>
              <a:ext cx="1457462" cy="76894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20+5</a:t>
              </a:r>
              <a:endPara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33"/>
          <p:cNvGrpSpPr>
            <a:grpSpLocks/>
          </p:cNvGrpSpPr>
          <p:nvPr/>
        </p:nvGrpSpPr>
        <p:grpSpPr bwMode="auto">
          <a:xfrm>
            <a:off x="7286644" y="4357694"/>
            <a:ext cx="2071702" cy="769452"/>
            <a:chOff x="3602422" y="5929284"/>
            <a:chExt cx="1628984" cy="768955"/>
          </a:xfrm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3786182" y="5929284"/>
              <a:ext cx="1214446" cy="642522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  <a:ln w="28575">
              <a:solidFill>
                <a:srgbClr val="008A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3602422" y="5929295"/>
              <a:ext cx="1628984" cy="7689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50-15</a:t>
              </a:r>
              <a:endPara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10" name="Группа 36"/>
          <p:cNvGrpSpPr>
            <a:grpSpLocks/>
          </p:cNvGrpSpPr>
          <p:nvPr/>
        </p:nvGrpSpPr>
        <p:grpSpPr bwMode="auto">
          <a:xfrm>
            <a:off x="7215206" y="5357826"/>
            <a:ext cx="2143108" cy="769441"/>
            <a:chOff x="3500449" y="5857903"/>
            <a:chExt cx="2143124" cy="768945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3786182" y="5929282"/>
              <a:ext cx="1643075" cy="642524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  <a:ln w="28575">
              <a:solidFill>
                <a:srgbClr val="008A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3500449" y="5857903"/>
              <a:ext cx="2143124" cy="768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22+18</a:t>
              </a:r>
              <a:endPara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pic>
        <p:nvPicPr>
          <p:cNvPr id="27662" name="Picture 10" descr="C08-4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88" y="2214563"/>
            <a:ext cx="2714646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Рисунок 40" descr="гнкк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29075" y="357166"/>
            <a:ext cx="51149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2" descr="D:\Мои документы\рисунки\ec17fd5c1f8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25" y="5429250"/>
            <a:ext cx="133667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2" descr="D:\клипарты\еда раст\5077a3e38f74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69313" y="3643313"/>
            <a:ext cx="674687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8" descr="D:\Мои документы\анимация\511227419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58063" y="3143250"/>
            <a:ext cx="5175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9" descr="D:\Мои документы\анимация\b3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00" y="3429000"/>
            <a:ext cx="15716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9" descr="D:\Мои документы\анимация\b3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0" y="3643313"/>
            <a:ext cx="15716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5" descr="D:\Мои документы\анимация\b10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0" y="4000500"/>
            <a:ext cx="7048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0" name="Picture 5" descr="D:\Мои документы\рисунки\9004bfa1ad73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29250" y="4643438"/>
            <a:ext cx="1071563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5" descr="D:\Мои документы\рисунки\9004bfa1ad73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000500" y="4500563"/>
            <a:ext cx="11430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" descr="D:\Мои документы\рисунки\9004bfa1ad73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643813" y="4500563"/>
            <a:ext cx="1030287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7" descr="D:\PICTURES\Анимация\юол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143625" y="4572000"/>
            <a:ext cx="9048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7" descr="D:\PICTURES\Анимация\юол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643563" y="4500563"/>
            <a:ext cx="9048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D:\PICTURES\Анимация\гк7.gif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357950" y="4214818"/>
            <a:ext cx="1238250" cy="1714500"/>
          </a:xfrm>
          <a:prstGeom prst="rect">
            <a:avLst/>
          </a:prstGeom>
          <a:noFill/>
        </p:spPr>
      </p:pic>
      <p:pic>
        <p:nvPicPr>
          <p:cNvPr id="2051" name="Picture 3" descr="D:\PICTURES\Анимация\гк7.gif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000628" y="3714752"/>
            <a:ext cx="1238250" cy="1714500"/>
          </a:xfrm>
          <a:prstGeom prst="rect">
            <a:avLst/>
          </a:prstGeom>
          <a:noFill/>
        </p:spPr>
      </p:pic>
      <p:pic>
        <p:nvPicPr>
          <p:cNvPr id="2052" name="Picture 4" descr="D:\PICTURES\Анимация\ыпр.gif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00892" y="2643182"/>
            <a:ext cx="432286" cy="352424"/>
          </a:xfrm>
          <a:prstGeom prst="rect">
            <a:avLst/>
          </a:prstGeom>
          <a:noFill/>
        </p:spPr>
      </p:pic>
      <p:pic>
        <p:nvPicPr>
          <p:cNvPr id="2053" name="Picture 5" descr="D:\PICTURES\Анимация\ыро.gif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85786" y="5786454"/>
            <a:ext cx="809625" cy="809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8" grpId="1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fld id="{C4B2A924-634B-49C8-AD2B-29DBCC80A0A3}" type="slidenum">
              <a:rPr lang="ru-RU"/>
              <a:pPr/>
              <a:t>21</a:t>
            </a:fld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284663" y="549275"/>
            <a:ext cx="4248150" cy="572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2044700" algn="l"/>
              </a:tabLst>
            </a:pPr>
            <a:r>
              <a:rPr lang="ru-RU"/>
              <a:t>                                                    </a:t>
            </a:r>
            <a:r>
              <a:rPr lang="ru-RU" sz="4400" b="1">
                <a:solidFill>
                  <a:srgbClr val="006600"/>
                </a:solidFill>
                <a:latin typeface="Comic Sans MS" pitchFamily="66" charset="0"/>
              </a:rPr>
              <a:t>понял</a:t>
            </a:r>
          </a:p>
          <a:p>
            <a:pPr>
              <a:tabLst>
                <a:tab pos="2044700" algn="l"/>
              </a:tabLst>
            </a:pPr>
            <a:r>
              <a:rPr lang="ru-RU" sz="4400" b="1">
                <a:solidFill>
                  <a:srgbClr val="006600"/>
                </a:solidFill>
                <a:latin typeface="Comic Sans MS" pitchFamily="66" charset="0"/>
              </a:rPr>
              <a:t>                                               узнал</a:t>
            </a:r>
          </a:p>
          <a:p>
            <a:pPr>
              <a:tabLst>
                <a:tab pos="2044700" algn="l"/>
              </a:tabLst>
            </a:pPr>
            <a:r>
              <a:rPr lang="ru-RU" sz="4400" b="1">
                <a:solidFill>
                  <a:srgbClr val="006600"/>
                </a:solidFill>
                <a:latin typeface="Comic Sans MS" pitchFamily="66" charset="0"/>
              </a:rPr>
              <a:t>                                                    задумался</a:t>
            </a:r>
          </a:p>
          <a:p>
            <a:pPr>
              <a:tabLst>
                <a:tab pos="2044700" algn="l"/>
              </a:tabLst>
            </a:pPr>
            <a:r>
              <a:rPr lang="ru-RU" sz="4400" b="1">
                <a:solidFill>
                  <a:srgbClr val="006600"/>
                </a:solidFill>
                <a:latin typeface="Comic Sans MS" pitchFamily="66" charset="0"/>
              </a:rPr>
              <a:t>                                                    удивился</a:t>
            </a:r>
          </a:p>
          <a:p>
            <a:pPr eaLnBrk="0" hangingPunct="0">
              <a:tabLst>
                <a:tab pos="2044700" algn="l"/>
              </a:tabLst>
            </a:pPr>
            <a:endParaRPr lang="ru-RU" sz="440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7" name="WordArt 6"/>
          <p:cNvSpPr>
            <a:spLocks noChangeArrowheads="1" noChangeShapeType="1" noTextEdit="1"/>
          </p:cNvSpPr>
          <p:nvPr/>
        </p:nvSpPr>
        <p:spPr bwMode="auto">
          <a:xfrm>
            <a:off x="1042988" y="981075"/>
            <a:ext cx="1871662" cy="4752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2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351088" y="428625"/>
            <a:ext cx="4440237" cy="4440238"/>
          </a:xfrm>
          <a:noFill/>
        </p:spPr>
      </p:pic>
      <p:sp>
        <p:nvSpPr>
          <p:cNvPr id="9" name="Овал 8"/>
          <p:cNvSpPr/>
          <p:nvPr/>
        </p:nvSpPr>
        <p:spPr>
          <a:xfrm>
            <a:off x="4071938" y="2286000"/>
            <a:ext cx="1071562" cy="78581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30" name="Picture 11" descr="48[3]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25" y="4857750"/>
            <a:ext cx="1524000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кругленный прямоугольник 14"/>
          <p:cNvSpPr/>
          <p:nvPr/>
        </p:nvSpPr>
        <p:spPr>
          <a:xfrm>
            <a:off x="5000625" y="4000500"/>
            <a:ext cx="4143375" cy="28575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5029200" y="3929063"/>
            <a:ext cx="411480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000" b="1" i="1" ker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-   вы много узнали, понравилось путешествие</a:t>
            </a:r>
            <a:br>
              <a:rPr lang="ru-RU" sz="2000" b="1" i="1" ker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000" b="1" ker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000" b="1" ker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000" b="1" i="1" ker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 -   было трудно во время путешествия</a:t>
            </a:r>
            <a:br>
              <a:rPr lang="ru-RU" sz="2000" b="1" i="1" ker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000" b="1" ker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000" b="1" ker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000" b="1" i="1" ker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 -   было не интересно путешествовать</a:t>
            </a:r>
            <a:endParaRPr lang="ru-RU" sz="2000" b="1" kern="0" dirty="0">
              <a:solidFill>
                <a:schemeClr val="accent1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7" name="Рисунок 16" descr="8ра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3" y="5991225"/>
            <a:ext cx="89217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96н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1102776">
            <a:off x="5146675" y="4024313"/>
            <a:ext cx="7000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Содержимое 6" descr="кщ8.wm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625" y="5000625"/>
            <a:ext cx="823913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6.2963E-6 C -0.02205 -0.00117 -0.04028 -0.00117 -0.06129 -0.00441 C -0.08351 -0.00788 -0.10521 -0.01714 -0.12743 -0.02154 C -0.15313 -0.02663 -0.18142 -0.02894 -0.20642 -0.0389 C -0.22066 -0.04468 -0.20851 -0.04144 -0.22413 -0.04954 C -0.25174 -0.0639 -0.27292 -0.07154 -0.29514 -0.10117 C -0.30278 -0.11135 -0.30799 -0.12408 -0.31458 -0.13566 C -0.31858 -0.16922 -0.31406 -0.13519 -0.31771 -0.15487 C -0.31892 -0.16135 -0.32101 -0.17431 -0.32101 -0.17431 C -0.32066 -0.17894 -0.3191 -0.21228 -0.31771 -0.22154 C -0.31476 -0.24052 -0.30799 -0.25834 -0.30156 -0.27547 C -0.2974 -0.28681 -0.29913 -0.29584 -0.29028 -0.30325 C -0.28681 -0.3176 -0.27517 -0.32871 -0.26458 -0.33334 C -0.25174 -0.34492 -0.26858 -0.33079 -0.2533 -0.33982 C -0.24566 -0.34422 -0.24201 -0.35024 -0.23385 -0.35279 C -0.2283 -0.35788 -0.22413 -0.35927 -0.21771 -0.36135 C -0.21024 -0.36806 -0.20608 -0.36806 -0.1967 -0.36992 C -0.16337 -0.36853 -0.13142 -0.36575 -0.09844 -0.36135 C -0.08785 -0.35672 -0.07674 -0.35996 -0.06615 -0.35487 C -0.05677 -0.33704 -0.05972 -0.32385 -0.05972 -0.30117 L -0.05 -0.30973 L -0.05972 -0.31204 L -0.05 -0.31829 " pathEditMode="relative" ptsTypes="fffffffffffffffffff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44444E-6 C -0.01302 -0.0037 -0.0257 -0.00972 -0.03872 -0.01319 C -0.05122 -0.02129 -0.0625 -0.02778 -0.07257 -0.04097 C -0.08125 -0.05254 -0.0849 -0.06829 -0.09514 -0.07754 C -0.09705 -0.08264 -0.09983 -0.0875 -0.10156 -0.09259 C -0.10382 -0.09954 -0.10399 -0.10741 -0.10642 -0.11412 C -0.10868 -0.12014 -0.11441 -0.13125 -0.11441 -0.13125 C -0.11719 -0.14838 -0.11997 -0.16574 -0.12257 -0.18287 C -0.12205 -0.19074 -0.12257 -0.19884 -0.12101 -0.20648 C -0.11892 -0.21666 -0.10486 -0.22801 -0.09844 -0.23241 C -0.0974 -0.23449 -0.09688 -0.2375 -0.09514 -0.23889 C -0.09271 -0.24074 -0.08976 -0.23958 -0.08715 -0.24097 C -0.08524 -0.2419 -0.08403 -0.24444 -0.08229 -0.24537 C -0.08021 -0.24653 -0.07795 -0.24653 -0.07587 -0.24745 C -0.0566 -0.25486 -0.03715 -0.26041 -0.01771 -0.26666 C -0.00955 -0.27407 0.00035 -0.27778 0.00972 -0.28171 C 0.01649 -0.28796 0.02448 -0.29329 0.03229 -0.29699 C 0.04358 -0.31204 0.05764 -0.32315 0.06285 -0.34444 C 0.06528 -0.38495 0.06771 -0.42569 0.06944 -0.46666 C 0.0684 -0.49653 0.07344 -0.53727 0.05156 -0.55717 C 0.04253 -0.57592 0.02812 -0.59745 0.01128 -0.60231 C 0.00156 -0.61088 0.00052 -0.61065 -0.00972 -0.61504 C -0.0224 -0.6206 -0.03351 -0.62708 -0.0467 -0.63032 C -0.06615 -0.62963 -0.08559 -0.63009 -0.10486 -0.62801 C -0.11788 -0.62662 -0.12552 -0.61921 -0.13715 -0.61504 C -0.14011 -0.61111 -0.1441 -0.60856 -0.1467 -0.6044 C -0.14826 -0.60185 -0.14879 -0.59861 -0.15 -0.59583 C -0.15347 -0.58842 -0.15538 -0.58657 -0.15972 -0.58079 C -0.16146 -0.57361 -0.16215 -0.5662 -0.16441 -0.55926 C -0.16511 -0.55694 -0.16684 -0.55509 -0.16771 -0.55278 C -0.17257 -0.54004 -0.17674 -0.52523 -0.18056 -0.51204 C -0.18299 -0.50324 -0.18611 -0.49491 -0.18872 -0.48611 C -0.18993 -0.48194 -0.19184 -0.47315 -0.19184 -0.47315 C -0.19236 -0.46666 -0.19358 -0.46041 -0.19358 -0.45393 C -0.19358 -0.44097 -0.19184 -0.41504 -0.19184 -0.41504 " pathEditMode="relative" ptsTypes="ffffffffffffffffffffffffffffffffff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4 0.02685 C -0.02795 0.01828 -0.03559 0.00463 -0.04253 -0.00764 C -0.04809 -0.04885 -0.0394 0.00902 -0.04913 -0.03357 C -0.05156 -0.04422 -0.05173 -0.05695 -0.05381 -0.06783 C -0.05277 -0.08357 -0.05243 -0.09954 -0.05069 -0.11528 C -0.04947 -0.12639 -0.04322 -0.14352 -0.03767 -0.15186 C -0.03593 -0.1544 -0.03298 -0.15556 -0.03125 -0.15811 C -0.02916 -0.16112 -0.01076 -0.19237 -0.00381 -0.19908 C 0.00435 -0.20695 0.01337 -0.21343 0.02188 -0.22061 C 0.03125 -0.22848 0.03889 -0.24213 0.04775 -0.2507 C 0.0507 -0.25348 0.05435 -0.25463 0.05747 -0.25718 C 0.06077 -0.25973 0.06389 -0.26274 0.06702 -0.26575 C 0.10139 -0.30093 0.13646 -0.33357 0.17032 -0.36899 C 0.19584 -0.39561 0.21962 -0.42315 0.23959 -0.45718 C 0.24688 -0.46968 0.25556 -0.48287 0.26233 -0.49584 C 0.2658 -0.50278 0.27188 -0.51737 0.27188 -0.51713 C 0.27292 -0.52246 0.27362 -0.52755 0.27518 -0.53241 C 0.27691 -0.53774 0.28004 -0.54213 0.2816 -0.54746 C 0.28438 -0.55718 0.28803 -0.57755 0.28803 -0.57732 C 0.28941 -0.59561 0.2915 -0.6132 0.29289 -0.63125 C 0.29185 -0.65556 0.29132 -0.6801 0.28959 -0.7044 C 0.28837 -0.722 0.28299 -0.73797 0.2783 -0.75394 C 0.27032 -0.78079 0.26337 -0.80764 0.24619 -0.82709 C 0.2382 -0.83612 0.22882 -0.83889 0.22032 -0.8463 C 0.21337 -0.84491 0.20625 -0.84422 0.19931 -0.84213 C 0.19132 -0.83982 0.1849 -0.83357 0.17674 -0.83125 C 0.16598 -0.82431 0.15417 -0.81713 0.14445 -0.80764 C 0.13594 -0.79931 0.12431 -0.78195 0.11389 -0.77755 C 0.10435 -0.76899 0.11337 -0.77848 0.10573 -0.76459 C 0.09775 -0.75 0.0882 -0.73588 0.08004 -0.72153 C 0.07813 -0.71829 0.07744 -0.71389 0.07518 -0.71088 C 0.07049 -0.70463 0.06303 -0.70278 0.05903 -0.69584 C 0.05365 -0.68635 0.05 -0.67431 0.04289 -0.66783 C 0.03959 -0.65417 0.02987 -0.64028 0.02362 -0.62917 C 0.02205 -0.62639 0.01875 -0.62061 0.01875 -0.62037 C 0.01598 -0.61019 0.01355 -0.6051 0.00747 -0.597 C 0.00504 -0.58473 -0.00086 -0.57385 -0.00555 -0.5625 C -0.00972 -0.55255 -0.01059 -0.5419 -0.0151 -0.53241 C -0.01666 -0.50579 -0.02621 -0.4632 -0.01041 -0.44213 L -0.08767 -0.51945 " pathEditMode="relative" rAng="0" ptsTypes="ffffffffffffffffffffffffffffffffffffffAA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" y="-43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1" descr="C:\Documents and Settings\home\Мои документы\Мои рисунки\фоны к презентациям\0c9d281a2d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85750"/>
            <a:ext cx="85725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гнкк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2781034"/>
            <a:ext cx="3647392" cy="36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D:\PICTURES\Анимация\гк7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4857760"/>
            <a:ext cx="1238250" cy="1714500"/>
          </a:xfrm>
          <a:prstGeom prst="rect">
            <a:avLst/>
          </a:prstGeom>
          <a:noFill/>
        </p:spPr>
      </p:pic>
      <p:pic>
        <p:nvPicPr>
          <p:cNvPr id="9" name="Picture 2" descr="D:\PICTURES\Анимация\гк7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20" y="5143500"/>
            <a:ext cx="1238250" cy="1714500"/>
          </a:xfrm>
          <a:prstGeom prst="rect">
            <a:avLst/>
          </a:prstGeom>
          <a:noFill/>
        </p:spPr>
      </p:pic>
      <p:pic>
        <p:nvPicPr>
          <p:cNvPr id="10" name="Picture 2" descr="D:\PICTURES\Анимация\гк7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4857760"/>
            <a:ext cx="1238250" cy="17145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71472" y="1169849"/>
            <a:ext cx="826720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До новых </a:t>
            </a:r>
          </a:p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увлекательных встреч!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5357850"/>
          </a:xfrm>
        </p:spPr>
        <p:txBody>
          <a:bodyPr/>
          <a:lstStyle/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3"/>
              </a:rPr>
              <a:t>http://img.sunhome.ru/UsersGallery/Cards/162/1231653.jpg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дерево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4"/>
              </a:rPr>
              <a:t>http://upload.wikimedia.org/wikipedia/commons/thumb/b/b9/Picea_abies1.JPG/300px-Picea_abies1.JPG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 - ель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5"/>
              </a:rPr>
              <a:t>http://www.artgarden.ru/images/encyclopaedia/Ulmus_laevis2.jpg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 -вяз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6"/>
              </a:rPr>
              <a:t>http://s4.images.drive2.ru/user.blog.photos/7800/000/000/03b/9ae/88cc752abbe850f0-large.jpg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клён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7"/>
              </a:rPr>
              <a:t>http://www.naturelifepark.com/foto/foto/big/pine-tree.jpg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 - сосна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8"/>
              </a:rPr>
              <a:t>http://content.foto.mail.ru/mail/ast_ti/_blogs/i-541.jpg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рябина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9"/>
              </a:rPr>
              <a:t>http://r-img.fotki.yandex.ru/get/11/grishin333.2/0_7c5d_cbae0b56_XL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липа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10"/>
              </a:rPr>
              <a:t>http://s006.radikal.ru/i213/1006/80/5e19d5b38d51.jpg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осина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11"/>
              </a:rPr>
              <a:t>http://content.foto.mail.ru/mail/ttzz/_blogs/i-73.jpg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дуб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12"/>
              </a:rPr>
              <a:t>http://imagehost.spark-media.ru/i/1315E517-6ABC-CCCE-756E-F98D48439A07.jpg</a:t>
            </a:r>
            <a:endParaRPr lang="ru-RU" sz="1100" dirty="0" smtClean="0">
              <a:solidFill>
                <a:schemeClr val="accent5">
                  <a:lumMod val="25000"/>
                </a:schemeClr>
              </a:solidFill>
              <a:hlinkClick r:id="rId12"/>
            </a:endParaRP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12"/>
              </a:rPr>
              <a:t>http://s49.radikal.ru/i123/0907/fd/f332a285524b.jpg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ромашка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13"/>
              </a:rPr>
              <a:t>http://forum.detochka.ru/uploads/j5181_1240477887.jpg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земляника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14"/>
              </a:rPr>
              <a:t>http://mycoweb.narod.ru/fungi/Submitted/LAV/Boletus_reticulatus_1_LAV_20070924.jpg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белые грибы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15"/>
              </a:rPr>
              <a:t>http://stat17.privet.ru/lr/091065cc1a0a611c1cff5211223e014f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лось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16"/>
              </a:rPr>
              <a:t>http://www.livt.net/Clt/Ani/Cho/Ave/Pas/Ori/ori001.jpg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иволга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17"/>
              </a:rPr>
              <a:t>http://guns.arsenalnoe.ru/i/msg_i/6107/medved_uude.ru.jpg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медведь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18"/>
              </a:rPr>
              <a:t>http://dic.academic.ru/pictures/wiki/files/109/mattiparkkonen_orava.jpg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белка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19"/>
              </a:rPr>
              <a:t>http://foxypaws.narod.ru/photos/0163.JPG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лиса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20"/>
              </a:rPr>
              <a:t>http://www.bbc.co.uk/nature/images/ic/credit/640x395/l/la/lagomorpha/lagomorpha_1.jpg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заяц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21"/>
              </a:rPr>
              <a:t>http://ru.intel.com/galaxy/forum/index.php?act=attach&amp;type=blogentry&amp;id=182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– муравейник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22"/>
              </a:rPr>
              <a:t>http://agudo.ru/uploads/posts/2009-08/1251446408_lpnbyc3_xw.jpg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 , </a:t>
            </a:r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23"/>
              </a:rPr>
              <a:t>http://zateya.info/wp-content/uploads/fotki_16.jpg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муравьи</a:t>
            </a:r>
          </a:p>
          <a:p>
            <a:r>
              <a:rPr lang="en-US" sz="1100" dirty="0" smtClean="0">
                <a:solidFill>
                  <a:schemeClr val="accent5">
                    <a:lumMod val="25000"/>
                  </a:schemeClr>
                </a:solidFill>
                <a:hlinkClick r:id="rId24"/>
              </a:rPr>
              <a:t>http://images-photo.ru/photo/skachat_kartinki/kartinki_klipart/muravej/24-0-3271</a:t>
            </a:r>
            <a:r>
              <a:rPr lang="ru-RU" sz="1100" dirty="0" smtClean="0">
                <a:solidFill>
                  <a:schemeClr val="accent5">
                    <a:lumMod val="25000"/>
                  </a:schemeClr>
                </a:solidFill>
              </a:rPr>
              <a:t> - муравей</a:t>
            </a:r>
          </a:p>
          <a:p>
            <a:r>
              <a:rPr lang="en-US" sz="1200" dirty="0" smtClean="0">
                <a:hlinkClick r:id="rId25"/>
              </a:rPr>
              <a:t>http://s001.radikal.ru/i194/1003/30/6a28e5e2a562t.jpg</a:t>
            </a:r>
            <a:r>
              <a:rPr lang="ru-RU" sz="1200" dirty="0" smtClean="0"/>
              <a:t> - </a:t>
            </a:r>
            <a:r>
              <a:rPr lang="en-US" sz="1200" dirty="0" smtClean="0">
                <a:hlinkClick r:id="rId26"/>
              </a:rPr>
              <a:t>http://i029.radikal.ru/1003/c8/38aa84e6a788t.jpg</a:t>
            </a:r>
            <a:r>
              <a:rPr lang="ru-RU" sz="1200" dirty="0" smtClean="0"/>
              <a:t> -  фон</a:t>
            </a:r>
          </a:p>
          <a:p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00364" y="285728"/>
            <a:ext cx="261635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Ресурсы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2070</TotalTime>
  <Words>374</Words>
  <Application>Microsoft Office PowerPoint</Application>
  <PresentationFormat>Экран (4:3)</PresentationFormat>
  <Paragraphs>180</Paragraphs>
  <Slides>24</Slides>
  <Notes>12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227</cp:revision>
  <dcterms:created xsi:type="dcterms:W3CDTF">2009-11-13T20:10:54Z</dcterms:created>
  <dcterms:modified xsi:type="dcterms:W3CDTF">2011-03-17T20:06:38Z</dcterms:modified>
</cp:coreProperties>
</file>